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handoutMasterIdLst>
    <p:handoutMasterId r:id="rId10"/>
  </p:handoutMasterIdLst>
  <p:sldIdLst>
    <p:sldId id="264" r:id="rId2"/>
    <p:sldId id="259" r:id="rId3"/>
    <p:sldId id="266" r:id="rId4"/>
    <p:sldId id="260" r:id="rId5"/>
    <p:sldId id="268" r:id="rId6"/>
    <p:sldId id="263" r:id="rId7"/>
    <p:sldId id="265" r:id="rId8"/>
  </p:sldIdLst>
  <p:sldSz cx="16256000" cy="12192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334B8-0A62-4A1B-8D2C-FA098DF8136C}" type="doc">
      <dgm:prSet loTypeId="urn:microsoft.com/office/officeart/2005/8/layout/bProcess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C2454F4D-9C3F-4515-B1A9-979FA0299A38}">
      <dgm:prSet phldrT="[Texto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PE" dirty="0">
            <a:solidFill>
              <a:schemeClr val="bg1"/>
            </a:solidFill>
          </a:endParaRPr>
        </a:p>
      </dgm:t>
    </dgm:pt>
    <dgm:pt modelId="{A480A2F2-BF0C-4615-B538-699229BDAABB}" type="parTrans" cxnId="{02330777-8C64-4FB4-965A-6A230EB17424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31CE94C2-8E68-4A06-A9E2-4CCD3EDAF491}" type="sibTrans" cxnId="{02330777-8C64-4FB4-965A-6A230EB17424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6AC5F752-73A3-41B9-B62E-E5BD3B72C1B9}">
      <dgm:prSet phldrT="[Texto]"/>
      <dgm:spPr>
        <a:blipFill rotWithShape="0">
          <a:blip xmlns:r="http://schemas.openxmlformats.org/officeDocument/2006/relationships" r:embed="rId1"/>
          <a:srcRect/>
          <a:stretch>
            <a:fillRect t="-12000" b="-12000"/>
          </a:stretch>
        </a:blipFill>
      </dgm:spPr>
      <dgm:t>
        <a:bodyPr/>
        <a:lstStyle/>
        <a:p>
          <a:r>
            <a:rPr lang="es-PE" dirty="0">
              <a:solidFill>
                <a:schemeClr val="bg1"/>
              </a:solidFill>
            </a:rPr>
            <a:t> </a:t>
          </a:r>
        </a:p>
      </dgm:t>
    </dgm:pt>
    <dgm:pt modelId="{840F6845-5763-4D46-A195-0D557D4EE486}" type="parTrans" cxnId="{0F901873-5117-4E6A-88E6-E2D39CE4F524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721D58F9-B4BE-48B3-9F9B-43950B273EC4}" type="sibTrans" cxnId="{0F901873-5117-4E6A-88E6-E2D39CE4F524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6DBE14FE-503A-4B7C-A73B-719A08AF4E6A}">
      <dgm:prSet phldrT="[Texto]"/>
      <dgm:spPr>
        <a:blipFill rotWithShape="0">
          <a:blip xmlns:r="http://schemas.openxmlformats.org/officeDocument/2006/relationships" r:embed="rId2"/>
          <a:srcRect/>
          <a:stretch>
            <a:fillRect l="-4000" r="-4000"/>
          </a:stretch>
        </a:blipFill>
      </dgm:spPr>
      <dgm:t>
        <a:bodyPr/>
        <a:lstStyle/>
        <a:p>
          <a:r>
            <a:rPr lang="es-PE" dirty="0">
              <a:solidFill>
                <a:schemeClr val="bg1"/>
              </a:solidFill>
            </a:rPr>
            <a:t> </a:t>
          </a:r>
        </a:p>
      </dgm:t>
    </dgm:pt>
    <dgm:pt modelId="{CEF466EC-C907-49B1-9958-9264DEF6AA52}" type="parTrans" cxnId="{68F132CC-1B2B-4057-9418-670DA930E58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97EF4F63-DBEC-4ECA-AF8C-FE6643E55CC1}" type="sibTrans" cxnId="{68F132CC-1B2B-4057-9418-670DA930E58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FDD9A1EA-A636-4EDB-AA07-9D312F92DBE9}">
      <dgm:prSet phldrT="[Texto]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  <dgm:t>
        <a:bodyPr/>
        <a:lstStyle/>
        <a:p>
          <a:r>
            <a:rPr lang="es-PE" dirty="0">
              <a:solidFill>
                <a:schemeClr val="bg1"/>
              </a:solidFill>
            </a:rPr>
            <a:t> </a:t>
          </a:r>
        </a:p>
      </dgm:t>
    </dgm:pt>
    <dgm:pt modelId="{23D1E083-AB0D-4ACE-B5E0-4A71B1B4B95F}" type="parTrans" cxnId="{B802A1A4-F9C4-4D1D-90D1-8F4E801814D0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E956C049-7E05-41A9-8224-C4CA5C6B151F}" type="sibTrans" cxnId="{B802A1A4-F9C4-4D1D-90D1-8F4E801814D0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5D9AB5C6-42B0-4A93-9C05-A26BFEF8656E}">
      <dgm:prSet phldrT="[Texto]" phldr="1"/>
      <dgm:spPr/>
      <dgm:t>
        <a:bodyPr/>
        <a:lstStyle/>
        <a:p>
          <a:endParaRPr lang="es-PE" dirty="0">
            <a:solidFill>
              <a:schemeClr val="bg1"/>
            </a:solidFill>
          </a:endParaRPr>
        </a:p>
      </dgm:t>
    </dgm:pt>
    <dgm:pt modelId="{EDA81046-A34C-404A-BC36-AE7174F1A70A}" type="parTrans" cxnId="{BE7B1A8E-0929-4442-8FF9-89EA4CFD2067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1B8F02B4-3B56-4F85-86AB-E67564914FF6}" type="sibTrans" cxnId="{BE7B1A8E-0929-4442-8FF9-89EA4CFD2067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7E9FC1FB-571C-4846-BB7A-D49F1AA32442}">
      <dgm:prSet phldrT="[Texto]" phldr="1"/>
      <dgm:spPr/>
      <dgm:t>
        <a:bodyPr/>
        <a:lstStyle/>
        <a:p>
          <a:endParaRPr lang="es-PE" dirty="0">
            <a:solidFill>
              <a:schemeClr val="bg1"/>
            </a:solidFill>
          </a:endParaRPr>
        </a:p>
      </dgm:t>
    </dgm:pt>
    <dgm:pt modelId="{F58A69A0-2960-4F03-8A55-C6A191A8F333}" type="parTrans" cxnId="{D3DAEBB2-70F7-4D19-B666-5B30B4D1593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4307D558-E27B-427A-A45D-CB2503D49E1C}" type="sibTrans" cxnId="{D3DAEBB2-70F7-4D19-B666-5B30B4D1593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15AC2C91-ECBD-4119-A919-5A97BD91A61C}">
      <dgm:prSet phldrT="[Texto]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r>
            <a:rPr lang="es-PE" dirty="0">
              <a:solidFill>
                <a:schemeClr val="bg1"/>
              </a:solidFill>
            </a:rPr>
            <a:t> </a:t>
          </a:r>
        </a:p>
      </dgm:t>
    </dgm:pt>
    <dgm:pt modelId="{8347070E-8E5C-4BB3-9868-4CB9CA0EB71D}" type="sibTrans" cxnId="{FD06E82C-BED4-4097-8712-F90BF10977E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558DFF7B-A341-47D5-8397-80CA62F9A627}" type="parTrans" cxnId="{FD06E82C-BED4-4097-8712-F90BF10977E6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1198324A-889D-4BC5-BD21-765DB78023A1}">
      <dgm:prSet phldrT="[Texto]"/>
      <dgm:spPr>
        <a:blipFill rotWithShape="0">
          <a:blip xmlns:r="http://schemas.openxmlformats.org/officeDocument/2006/relationships" r:embed="rId5"/>
          <a:srcRect/>
          <a:stretch>
            <a:fillRect t="-16000" b="-16000"/>
          </a:stretch>
        </a:blipFill>
      </dgm:spPr>
      <dgm:t>
        <a:bodyPr/>
        <a:lstStyle/>
        <a:p>
          <a:r>
            <a:rPr lang="es-PE" dirty="0">
              <a:solidFill>
                <a:schemeClr val="bg1"/>
              </a:solidFill>
            </a:rPr>
            <a:t> </a:t>
          </a:r>
        </a:p>
      </dgm:t>
    </dgm:pt>
    <dgm:pt modelId="{B744FFF3-DC04-4924-B400-749948AC2E60}" type="sibTrans" cxnId="{A14186A8-BA27-49F9-96F2-6F3C49E3790C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7E7F40EB-7DFD-4DF4-A7E3-AAD6A02B354D}" type="parTrans" cxnId="{A14186A8-BA27-49F9-96F2-6F3C49E3790C}">
      <dgm:prSet/>
      <dgm:spPr/>
      <dgm:t>
        <a:bodyPr/>
        <a:lstStyle/>
        <a:p>
          <a:endParaRPr lang="es-PE">
            <a:solidFill>
              <a:schemeClr val="bg1"/>
            </a:solidFill>
          </a:endParaRPr>
        </a:p>
      </dgm:t>
    </dgm:pt>
    <dgm:pt modelId="{39E5F128-DCAA-4100-B3C1-65011A99B1C9}" type="pres">
      <dgm:prSet presAssocID="{8F9334B8-0A62-4A1B-8D2C-FA098DF8136C}" presName="Name0" presStyleCnt="0">
        <dgm:presLayoutVars>
          <dgm:dir/>
          <dgm:resizeHandles/>
        </dgm:presLayoutVars>
      </dgm:prSet>
      <dgm:spPr/>
    </dgm:pt>
    <dgm:pt modelId="{6DBFC186-0E6D-4882-B1E0-82E715020445}" type="pres">
      <dgm:prSet presAssocID="{C2454F4D-9C3F-4515-B1A9-979FA0299A38}" presName="compNode" presStyleCnt="0"/>
      <dgm:spPr/>
    </dgm:pt>
    <dgm:pt modelId="{F770AF83-A3D5-43DB-8DF8-6D4BCD2F2223}" type="pres">
      <dgm:prSet presAssocID="{C2454F4D-9C3F-4515-B1A9-979FA0299A38}" presName="dummyConnPt" presStyleCnt="0"/>
      <dgm:spPr/>
    </dgm:pt>
    <dgm:pt modelId="{6F1BA949-6B6E-48A2-843C-3825D172B389}" type="pres">
      <dgm:prSet presAssocID="{C2454F4D-9C3F-4515-B1A9-979FA0299A38}" presName="node" presStyleLbl="node1" presStyleIdx="0" presStyleCnt="8">
        <dgm:presLayoutVars>
          <dgm:bulletEnabled val="1"/>
        </dgm:presLayoutVars>
      </dgm:prSet>
      <dgm:spPr/>
    </dgm:pt>
    <dgm:pt modelId="{E2D589CB-C4CB-410D-85EA-9338D189E50C}" type="pres">
      <dgm:prSet presAssocID="{31CE94C2-8E68-4A06-A9E2-4CCD3EDAF491}" presName="sibTrans" presStyleLbl="bgSibTrans2D1" presStyleIdx="0" presStyleCnt="7"/>
      <dgm:spPr/>
    </dgm:pt>
    <dgm:pt modelId="{AA5811E9-618D-4593-8B05-4C67A37F3D1E}" type="pres">
      <dgm:prSet presAssocID="{15AC2C91-ECBD-4119-A919-5A97BD91A61C}" presName="compNode" presStyleCnt="0"/>
      <dgm:spPr/>
    </dgm:pt>
    <dgm:pt modelId="{F45273B0-FF07-4476-8200-A036D41CDB66}" type="pres">
      <dgm:prSet presAssocID="{15AC2C91-ECBD-4119-A919-5A97BD91A61C}" presName="dummyConnPt" presStyleCnt="0"/>
      <dgm:spPr/>
    </dgm:pt>
    <dgm:pt modelId="{21E6A86A-5D7D-4065-8EF9-93B1ECD9FA97}" type="pres">
      <dgm:prSet presAssocID="{15AC2C91-ECBD-4119-A919-5A97BD91A61C}" presName="node" presStyleLbl="node1" presStyleIdx="1" presStyleCnt="8">
        <dgm:presLayoutVars>
          <dgm:bulletEnabled val="1"/>
        </dgm:presLayoutVars>
      </dgm:prSet>
      <dgm:spPr/>
    </dgm:pt>
    <dgm:pt modelId="{FE2DFC0A-0486-4234-B858-70929A08039E}" type="pres">
      <dgm:prSet presAssocID="{8347070E-8E5C-4BB3-9868-4CB9CA0EB71D}" presName="sibTrans" presStyleLbl="bgSibTrans2D1" presStyleIdx="1" presStyleCnt="7"/>
      <dgm:spPr/>
    </dgm:pt>
    <dgm:pt modelId="{922C10A7-06C4-4310-99A1-1C4EBB1C6AD3}" type="pres">
      <dgm:prSet presAssocID="{6AC5F752-73A3-41B9-B62E-E5BD3B72C1B9}" presName="compNode" presStyleCnt="0"/>
      <dgm:spPr/>
    </dgm:pt>
    <dgm:pt modelId="{D0D9E5CD-4CB7-4E9F-BF4D-E0E3C327D105}" type="pres">
      <dgm:prSet presAssocID="{6AC5F752-73A3-41B9-B62E-E5BD3B72C1B9}" presName="dummyConnPt" presStyleCnt="0"/>
      <dgm:spPr/>
    </dgm:pt>
    <dgm:pt modelId="{57E497C0-6337-480E-9467-1F948DBE9FA7}" type="pres">
      <dgm:prSet presAssocID="{6AC5F752-73A3-41B9-B62E-E5BD3B72C1B9}" presName="node" presStyleLbl="node1" presStyleIdx="2" presStyleCnt="8">
        <dgm:presLayoutVars>
          <dgm:bulletEnabled val="1"/>
        </dgm:presLayoutVars>
      </dgm:prSet>
      <dgm:spPr/>
    </dgm:pt>
    <dgm:pt modelId="{021D8029-B5F6-435B-B84B-244AB056DD89}" type="pres">
      <dgm:prSet presAssocID="{721D58F9-B4BE-48B3-9F9B-43950B273EC4}" presName="sibTrans" presStyleLbl="bgSibTrans2D1" presStyleIdx="2" presStyleCnt="7"/>
      <dgm:spPr/>
    </dgm:pt>
    <dgm:pt modelId="{DA418F53-2486-4DDA-A86B-0506545519E6}" type="pres">
      <dgm:prSet presAssocID="{6DBE14FE-503A-4B7C-A73B-719A08AF4E6A}" presName="compNode" presStyleCnt="0"/>
      <dgm:spPr/>
    </dgm:pt>
    <dgm:pt modelId="{51F7105F-7E79-44B4-9FFB-D5397EFFCD00}" type="pres">
      <dgm:prSet presAssocID="{6DBE14FE-503A-4B7C-A73B-719A08AF4E6A}" presName="dummyConnPt" presStyleCnt="0"/>
      <dgm:spPr/>
    </dgm:pt>
    <dgm:pt modelId="{3976232A-1639-4403-844A-32232D52CAB0}" type="pres">
      <dgm:prSet presAssocID="{6DBE14FE-503A-4B7C-A73B-719A08AF4E6A}" presName="node" presStyleLbl="node1" presStyleIdx="3" presStyleCnt="8">
        <dgm:presLayoutVars>
          <dgm:bulletEnabled val="1"/>
        </dgm:presLayoutVars>
      </dgm:prSet>
      <dgm:spPr/>
    </dgm:pt>
    <dgm:pt modelId="{4D30F4FE-B553-4A7F-B5EE-66E7DE81C54D}" type="pres">
      <dgm:prSet presAssocID="{97EF4F63-DBEC-4ECA-AF8C-FE6643E55CC1}" presName="sibTrans" presStyleLbl="bgSibTrans2D1" presStyleIdx="3" presStyleCnt="7"/>
      <dgm:spPr/>
    </dgm:pt>
    <dgm:pt modelId="{F9DC5963-20D1-438C-9BCB-329BDBFDA585}" type="pres">
      <dgm:prSet presAssocID="{FDD9A1EA-A636-4EDB-AA07-9D312F92DBE9}" presName="compNode" presStyleCnt="0"/>
      <dgm:spPr/>
    </dgm:pt>
    <dgm:pt modelId="{998F3C77-91B6-4ED6-A962-17560D18BCFB}" type="pres">
      <dgm:prSet presAssocID="{FDD9A1EA-A636-4EDB-AA07-9D312F92DBE9}" presName="dummyConnPt" presStyleCnt="0"/>
      <dgm:spPr/>
    </dgm:pt>
    <dgm:pt modelId="{8DB421CF-B9DC-450C-A1AD-B44EAD08AE1B}" type="pres">
      <dgm:prSet presAssocID="{FDD9A1EA-A636-4EDB-AA07-9D312F92DBE9}" presName="node" presStyleLbl="node1" presStyleIdx="4" presStyleCnt="8">
        <dgm:presLayoutVars>
          <dgm:bulletEnabled val="1"/>
        </dgm:presLayoutVars>
      </dgm:prSet>
      <dgm:spPr/>
    </dgm:pt>
    <dgm:pt modelId="{CF5ECBC2-5581-4B44-BFEC-D29E9EDCB247}" type="pres">
      <dgm:prSet presAssocID="{E956C049-7E05-41A9-8224-C4CA5C6B151F}" presName="sibTrans" presStyleLbl="bgSibTrans2D1" presStyleIdx="4" presStyleCnt="7"/>
      <dgm:spPr/>
    </dgm:pt>
    <dgm:pt modelId="{54D6A2FA-6B36-470A-B9D5-42984EA1D58A}" type="pres">
      <dgm:prSet presAssocID="{1198324A-889D-4BC5-BD21-765DB78023A1}" presName="compNode" presStyleCnt="0"/>
      <dgm:spPr/>
    </dgm:pt>
    <dgm:pt modelId="{3CA27706-66C3-4BC7-A0E3-A5558218AEF4}" type="pres">
      <dgm:prSet presAssocID="{1198324A-889D-4BC5-BD21-765DB78023A1}" presName="dummyConnPt" presStyleCnt="0"/>
      <dgm:spPr/>
    </dgm:pt>
    <dgm:pt modelId="{00DF99D9-B979-406A-9048-0846A22A956D}" type="pres">
      <dgm:prSet presAssocID="{1198324A-889D-4BC5-BD21-765DB78023A1}" presName="node" presStyleLbl="node1" presStyleIdx="5" presStyleCnt="8">
        <dgm:presLayoutVars>
          <dgm:bulletEnabled val="1"/>
        </dgm:presLayoutVars>
      </dgm:prSet>
      <dgm:spPr/>
    </dgm:pt>
    <dgm:pt modelId="{343D7F5A-9551-461D-8E16-32A8422EB885}" type="pres">
      <dgm:prSet presAssocID="{B744FFF3-DC04-4924-B400-749948AC2E60}" presName="sibTrans" presStyleLbl="bgSibTrans2D1" presStyleIdx="5" presStyleCnt="7"/>
      <dgm:spPr/>
    </dgm:pt>
    <dgm:pt modelId="{08F009B2-1FFC-4608-B967-EDA9C0795EB9}" type="pres">
      <dgm:prSet presAssocID="{5D9AB5C6-42B0-4A93-9C05-A26BFEF8656E}" presName="compNode" presStyleCnt="0"/>
      <dgm:spPr/>
    </dgm:pt>
    <dgm:pt modelId="{ED995DF2-8811-4531-922E-E8206EE21DE2}" type="pres">
      <dgm:prSet presAssocID="{5D9AB5C6-42B0-4A93-9C05-A26BFEF8656E}" presName="dummyConnPt" presStyleCnt="0"/>
      <dgm:spPr/>
    </dgm:pt>
    <dgm:pt modelId="{9E93A09E-8379-4B38-A72C-4B1A12F677F5}" type="pres">
      <dgm:prSet presAssocID="{5D9AB5C6-42B0-4A93-9C05-A26BFEF8656E}" presName="node" presStyleLbl="node1" presStyleIdx="6" presStyleCnt="8">
        <dgm:presLayoutVars>
          <dgm:bulletEnabled val="1"/>
        </dgm:presLayoutVars>
      </dgm:prSet>
      <dgm:spPr/>
    </dgm:pt>
    <dgm:pt modelId="{79588D63-91CA-4964-9CBC-DDE3CD2F60F4}" type="pres">
      <dgm:prSet presAssocID="{1B8F02B4-3B56-4F85-86AB-E67564914FF6}" presName="sibTrans" presStyleLbl="bgSibTrans2D1" presStyleIdx="6" presStyleCnt="7"/>
      <dgm:spPr/>
    </dgm:pt>
    <dgm:pt modelId="{6316AF8F-CE26-4A07-8E44-A8C42F9A3186}" type="pres">
      <dgm:prSet presAssocID="{7E9FC1FB-571C-4846-BB7A-D49F1AA32442}" presName="compNode" presStyleCnt="0"/>
      <dgm:spPr/>
    </dgm:pt>
    <dgm:pt modelId="{E230B7F3-A4D9-422E-B5AC-F0B731D1A57A}" type="pres">
      <dgm:prSet presAssocID="{7E9FC1FB-571C-4846-BB7A-D49F1AA32442}" presName="dummyConnPt" presStyleCnt="0"/>
      <dgm:spPr/>
    </dgm:pt>
    <dgm:pt modelId="{6223510A-356C-45FE-81C8-6311AFB8804C}" type="pres">
      <dgm:prSet presAssocID="{7E9FC1FB-571C-4846-BB7A-D49F1AA32442}" presName="node" presStyleLbl="node1" presStyleIdx="7" presStyleCnt="8">
        <dgm:presLayoutVars>
          <dgm:bulletEnabled val="1"/>
        </dgm:presLayoutVars>
      </dgm:prSet>
      <dgm:spPr/>
    </dgm:pt>
  </dgm:ptLst>
  <dgm:cxnLst>
    <dgm:cxn modelId="{0904BC05-90C6-4204-A3D5-38C020FFF9B1}" type="presOf" srcId="{B744FFF3-DC04-4924-B400-749948AC2E60}" destId="{343D7F5A-9551-461D-8E16-32A8422EB885}" srcOrd="0" destOrd="0" presId="urn:microsoft.com/office/officeart/2005/8/layout/bProcess4"/>
    <dgm:cxn modelId="{CBD3D61E-0511-4FE3-92D9-642CAE531456}" type="presOf" srcId="{FDD9A1EA-A636-4EDB-AA07-9D312F92DBE9}" destId="{8DB421CF-B9DC-450C-A1AD-B44EAD08AE1B}" srcOrd="0" destOrd="0" presId="urn:microsoft.com/office/officeart/2005/8/layout/bProcess4"/>
    <dgm:cxn modelId="{65CA2927-083E-4177-9ADA-93BB5A40B5BD}" type="presOf" srcId="{6DBE14FE-503A-4B7C-A73B-719A08AF4E6A}" destId="{3976232A-1639-4403-844A-32232D52CAB0}" srcOrd="0" destOrd="0" presId="urn:microsoft.com/office/officeart/2005/8/layout/bProcess4"/>
    <dgm:cxn modelId="{FD06E82C-BED4-4097-8712-F90BF10977E6}" srcId="{8F9334B8-0A62-4A1B-8D2C-FA098DF8136C}" destId="{15AC2C91-ECBD-4119-A919-5A97BD91A61C}" srcOrd="1" destOrd="0" parTransId="{558DFF7B-A341-47D5-8397-80CA62F9A627}" sibTransId="{8347070E-8E5C-4BB3-9868-4CB9CA0EB71D}"/>
    <dgm:cxn modelId="{2C64FB32-A7F6-4EBB-849A-1810173F3ECF}" type="presOf" srcId="{7E9FC1FB-571C-4846-BB7A-D49F1AA32442}" destId="{6223510A-356C-45FE-81C8-6311AFB8804C}" srcOrd="0" destOrd="0" presId="urn:microsoft.com/office/officeart/2005/8/layout/bProcess4"/>
    <dgm:cxn modelId="{3EFCA344-3204-40C8-B96B-8C420E43AFA7}" type="presOf" srcId="{8347070E-8E5C-4BB3-9868-4CB9CA0EB71D}" destId="{FE2DFC0A-0486-4234-B858-70929A08039E}" srcOrd="0" destOrd="0" presId="urn:microsoft.com/office/officeart/2005/8/layout/bProcess4"/>
    <dgm:cxn modelId="{28705748-C19E-421A-9CF2-F3F109D20351}" type="presOf" srcId="{8F9334B8-0A62-4A1B-8D2C-FA098DF8136C}" destId="{39E5F128-DCAA-4100-B3C1-65011A99B1C9}" srcOrd="0" destOrd="0" presId="urn:microsoft.com/office/officeart/2005/8/layout/bProcess4"/>
    <dgm:cxn modelId="{11DA114F-96E4-4D25-AF7A-D55F519A26D7}" type="presOf" srcId="{15AC2C91-ECBD-4119-A919-5A97BD91A61C}" destId="{21E6A86A-5D7D-4065-8EF9-93B1ECD9FA97}" srcOrd="0" destOrd="0" presId="urn:microsoft.com/office/officeart/2005/8/layout/bProcess4"/>
    <dgm:cxn modelId="{24BD3F51-1C22-41E9-9E15-6719A4D54C4B}" type="presOf" srcId="{31CE94C2-8E68-4A06-A9E2-4CCD3EDAF491}" destId="{E2D589CB-C4CB-410D-85EA-9338D189E50C}" srcOrd="0" destOrd="0" presId="urn:microsoft.com/office/officeart/2005/8/layout/bProcess4"/>
    <dgm:cxn modelId="{7F4E9371-24EC-463C-8165-490F122B91AB}" type="presOf" srcId="{E956C049-7E05-41A9-8224-C4CA5C6B151F}" destId="{CF5ECBC2-5581-4B44-BFEC-D29E9EDCB247}" srcOrd="0" destOrd="0" presId="urn:microsoft.com/office/officeart/2005/8/layout/bProcess4"/>
    <dgm:cxn modelId="{0F901873-5117-4E6A-88E6-E2D39CE4F524}" srcId="{8F9334B8-0A62-4A1B-8D2C-FA098DF8136C}" destId="{6AC5F752-73A3-41B9-B62E-E5BD3B72C1B9}" srcOrd="2" destOrd="0" parTransId="{840F6845-5763-4D46-A195-0D557D4EE486}" sibTransId="{721D58F9-B4BE-48B3-9F9B-43950B273EC4}"/>
    <dgm:cxn modelId="{02330777-8C64-4FB4-965A-6A230EB17424}" srcId="{8F9334B8-0A62-4A1B-8D2C-FA098DF8136C}" destId="{C2454F4D-9C3F-4515-B1A9-979FA0299A38}" srcOrd="0" destOrd="0" parTransId="{A480A2F2-BF0C-4615-B538-699229BDAABB}" sibTransId="{31CE94C2-8E68-4A06-A9E2-4CCD3EDAF491}"/>
    <dgm:cxn modelId="{BE7B1A8E-0929-4442-8FF9-89EA4CFD2067}" srcId="{8F9334B8-0A62-4A1B-8D2C-FA098DF8136C}" destId="{5D9AB5C6-42B0-4A93-9C05-A26BFEF8656E}" srcOrd="6" destOrd="0" parTransId="{EDA81046-A34C-404A-BC36-AE7174F1A70A}" sibTransId="{1B8F02B4-3B56-4F85-86AB-E67564914FF6}"/>
    <dgm:cxn modelId="{EC339297-4476-440B-8DD5-06CD7645CBF4}" type="presOf" srcId="{1B8F02B4-3B56-4F85-86AB-E67564914FF6}" destId="{79588D63-91CA-4964-9CBC-DDE3CD2F60F4}" srcOrd="0" destOrd="0" presId="urn:microsoft.com/office/officeart/2005/8/layout/bProcess4"/>
    <dgm:cxn modelId="{B802A1A4-F9C4-4D1D-90D1-8F4E801814D0}" srcId="{8F9334B8-0A62-4A1B-8D2C-FA098DF8136C}" destId="{FDD9A1EA-A636-4EDB-AA07-9D312F92DBE9}" srcOrd="4" destOrd="0" parTransId="{23D1E083-AB0D-4ACE-B5E0-4A71B1B4B95F}" sibTransId="{E956C049-7E05-41A9-8224-C4CA5C6B151F}"/>
    <dgm:cxn modelId="{A14186A8-BA27-49F9-96F2-6F3C49E3790C}" srcId="{8F9334B8-0A62-4A1B-8D2C-FA098DF8136C}" destId="{1198324A-889D-4BC5-BD21-765DB78023A1}" srcOrd="5" destOrd="0" parTransId="{7E7F40EB-7DFD-4DF4-A7E3-AAD6A02B354D}" sibTransId="{B744FFF3-DC04-4924-B400-749948AC2E60}"/>
    <dgm:cxn modelId="{D3DAEBB2-70F7-4D19-B666-5B30B4D15936}" srcId="{8F9334B8-0A62-4A1B-8D2C-FA098DF8136C}" destId="{7E9FC1FB-571C-4846-BB7A-D49F1AA32442}" srcOrd="7" destOrd="0" parTransId="{F58A69A0-2960-4F03-8A55-C6A191A8F333}" sibTransId="{4307D558-E27B-427A-A45D-CB2503D49E1C}"/>
    <dgm:cxn modelId="{032630B5-8086-46F3-A6FB-C8D94BB2D86D}" type="presOf" srcId="{97EF4F63-DBEC-4ECA-AF8C-FE6643E55CC1}" destId="{4D30F4FE-B553-4A7F-B5EE-66E7DE81C54D}" srcOrd="0" destOrd="0" presId="urn:microsoft.com/office/officeart/2005/8/layout/bProcess4"/>
    <dgm:cxn modelId="{68F132CC-1B2B-4057-9418-670DA930E586}" srcId="{8F9334B8-0A62-4A1B-8D2C-FA098DF8136C}" destId="{6DBE14FE-503A-4B7C-A73B-719A08AF4E6A}" srcOrd="3" destOrd="0" parTransId="{CEF466EC-C907-49B1-9958-9264DEF6AA52}" sibTransId="{97EF4F63-DBEC-4ECA-AF8C-FE6643E55CC1}"/>
    <dgm:cxn modelId="{8A3BF8DA-F9F4-4892-ABB0-682D7351C4E7}" type="presOf" srcId="{1198324A-889D-4BC5-BD21-765DB78023A1}" destId="{00DF99D9-B979-406A-9048-0846A22A956D}" srcOrd="0" destOrd="0" presId="urn:microsoft.com/office/officeart/2005/8/layout/bProcess4"/>
    <dgm:cxn modelId="{E9A044E1-A988-44CF-B3A2-973ED310BC62}" type="presOf" srcId="{6AC5F752-73A3-41B9-B62E-E5BD3B72C1B9}" destId="{57E497C0-6337-480E-9467-1F948DBE9FA7}" srcOrd="0" destOrd="0" presId="urn:microsoft.com/office/officeart/2005/8/layout/bProcess4"/>
    <dgm:cxn modelId="{062F29E2-3AAA-4A4E-A4D1-2841FE85BBAF}" type="presOf" srcId="{5D9AB5C6-42B0-4A93-9C05-A26BFEF8656E}" destId="{9E93A09E-8379-4B38-A72C-4B1A12F677F5}" srcOrd="0" destOrd="0" presId="urn:microsoft.com/office/officeart/2005/8/layout/bProcess4"/>
    <dgm:cxn modelId="{AD7104E5-0339-4F73-9F34-80BD60A92983}" type="presOf" srcId="{721D58F9-B4BE-48B3-9F9B-43950B273EC4}" destId="{021D8029-B5F6-435B-B84B-244AB056DD89}" srcOrd="0" destOrd="0" presId="urn:microsoft.com/office/officeart/2005/8/layout/bProcess4"/>
    <dgm:cxn modelId="{3FB85FFC-A8D0-4C67-ADF5-9597638E0097}" type="presOf" srcId="{C2454F4D-9C3F-4515-B1A9-979FA0299A38}" destId="{6F1BA949-6B6E-48A2-843C-3825D172B389}" srcOrd="0" destOrd="0" presId="urn:microsoft.com/office/officeart/2005/8/layout/bProcess4"/>
    <dgm:cxn modelId="{9507F3AF-A407-4702-A065-04363F096A34}" type="presParOf" srcId="{39E5F128-DCAA-4100-B3C1-65011A99B1C9}" destId="{6DBFC186-0E6D-4882-B1E0-82E715020445}" srcOrd="0" destOrd="0" presId="urn:microsoft.com/office/officeart/2005/8/layout/bProcess4"/>
    <dgm:cxn modelId="{D6282498-2CDC-48D3-AF30-B199E70668C4}" type="presParOf" srcId="{6DBFC186-0E6D-4882-B1E0-82E715020445}" destId="{F770AF83-A3D5-43DB-8DF8-6D4BCD2F2223}" srcOrd="0" destOrd="0" presId="urn:microsoft.com/office/officeart/2005/8/layout/bProcess4"/>
    <dgm:cxn modelId="{18ABCFDA-E8BB-4E03-A2D2-F88D28B18D87}" type="presParOf" srcId="{6DBFC186-0E6D-4882-B1E0-82E715020445}" destId="{6F1BA949-6B6E-48A2-843C-3825D172B389}" srcOrd="1" destOrd="0" presId="urn:microsoft.com/office/officeart/2005/8/layout/bProcess4"/>
    <dgm:cxn modelId="{584EF030-F449-4031-94EA-97CE0FD27E38}" type="presParOf" srcId="{39E5F128-DCAA-4100-B3C1-65011A99B1C9}" destId="{E2D589CB-C4CB-410D-85EA-9338D189E50C}" srcOrd="1" destOrd="0" presId="urn:microsoft.com/office/officeart/2005/8/layout/bProcess4"/>
    <dgm:cxn modelId="{B1A0EE2F-CC6C-4E34-B761-54853D932F17}" type="presParOf" srcId="{39E5F128-DCAA-4100-B3C1-65011A99B1C9}" destId="{AA5811E9-618D-4593-8B05-4C67A37F3D1E}" srcOrd="2" destOrd="0" presId="urn:microsoft.com/office/officeart/2005/8/layout/bProcess4"/>
    <dgm:cxn modelId="{BAA0888C-7EDF-434E-9DC9-1AFDC82615AB}" type="presParOf" srcId="{AA5811E9-618D-4593-8B05-4C67A37F3D1E}" destId="{F45273B0-FF07-4476-8200-A036D41CDB66}" srcOrd="0" destOrd="0" presId="urn:microsoft.com/office/officeart/2005/8/layout/bProcess4"/>
    <dgm:cxn modelId="{7D86A327-C030-4612-AD64-3772FA44CDFE}" type="presParOf" srcId="{AA5811E9-618D-4593-8B05-4C67A37F3D1E}" destId="{21E6A86A-5D7D-4065-8EF9-93B1ECD9FA97}" srcOrd="1" destOrd="0" presId="urn:microsoft.com/office/officeart/2005/8/layout/bProcess4"/>
    <dgm:cxn modelId="{BE082A69-A0E6-494D-8759-464DAF884A08}" type="presParOf" srcId="{39E5F128-DCAA-4100-B3C1-65011A99B1C9}" destId="{FE2DFC0A-0486-4234-B858-70929A08039E}" srcOrd="3" destOrd="0" presId="urn:microsoft.com/office/officeart/2005/8/layout/bProcess4"/>
    <dgm:cxn modelId="{8DE88003-C39A-4E2E-A112-59AF7B51B0D9}" type="presParOf" srcId="{39E5F128-DCAA-4100-B3C1-65011A99B1C9}" destId="{922C10A7-06C4-4310-99A1-1C4EBB1C6AD3}" srcOrd="4" destOrd="0" presId="urn:microsoft.com/office/officeart/2005/8/layout/bProcess4"/>
    <dgm:cxn modelId="{3B31D177-A74D-442F-8BCB-9C1B5508FAB4}" type="presParOf" srcId="{922C10A7-06C4-4310-99A1-1C4EBB1C6AD3}" destId="{D0D9E5CD-4CB7-4E9F-BF4D-E0E3C327D105}" srcOrd="0" destOrd="0" presId="urn:microsoft.com/office/officeart/2005/8/layout/bProcess4"/>
    <dgm:cxn modelId="{2ABFE41C-0AD9-47DD-80B9-14D93C2D8245}" type="presParOf" srcId="{922C10A7-06C4-4310-99A1-1C4EBB1C6AD3}" destId="{57E497C0-6337-480E-9467-1F948DBE9FA7}" srcOrd="1" destOrd="0" presId="urn:microsoft.com/office/officeart/2005/8/layout/bProcess4"/>
    <dgm:cxn modelId="{2D49EBD4-96BB-4EA1-9D51-5580053B7835}" type="presParOf" srcId="{39E5F128-DCAA-4100-B3C1-65011A99B1C9}" destId="{021D8029-B5F6-435B-B84B-244AB056DD89}" srcOrd="5" destOrd="0" presId="urn:microsoft.com/office/officeart/2005/8/layout/bProcess4"/>
    <dgm:cxn modelId="{009A74E9-2E01-4893-9106-BD6D8023FA78}" type="presParOf" srcId="{39E5F128-DCAA-4100-B3C1-65011A99B1C9}" destId="{DA418F53-2486-4DDA-A86B-0506545519E6}" srcOrd="6" destOrd="0" presId="urn:microsoft.com/office/officeart/2005/8/layout/bProcess4"/>
    <dgm:cxn modelId="{B6E09672-5CB8-436E-A338-4218F9513EF7}" type="presParOf" srcId="{DA418F53-2486-4DDA-A86B-0506545519E6}" destId="{51F7105F-7E79-44B4-9FFB-D5397EFFCD00}" srcOrd="0" destOrd="0" presId="urn:microsoft.com/office/officeart/2005/8/layout/bProcess4"/>
    <dgm:cxn modelId="{222A1CE1-67FD-4DD1-A4A2-69AE47D7871D}" type="presParOf" srcId="{DA418F53-2486-4DDA-A86B-0506545519E6}" destId="{3976232A-1639-4403-844A-32232D52CAB0}" srcOrd="1" destOrd="0" presId="urn:microsoft.com/office/officeart/2005/8/layout/bProcess4"/>
    <dgm:cxn modelId="{E0EFBAF3-10D0-4F0C-B718-AA8F12C630EA}" type="presParOf" srcId="{39E5F128-DCAA-4100-B3C1-65011A99B1C9}" destId="{4D30F4FE-B553-4A7F-B5EE-66E7DE81C54D}" srcOrd="7" destOrd="0" presId="urn:microsoft.com/office/officeart/2005/8/layout/bProcess4"/>
    <dgm:cxn modelId="{8EFDC974-0517-48F1-9059-38F941EC65ED}" type="presParOf" srcId="{39E5F128-DCAA-4100-B3C1-65011A99B1C9}" destId="{F9DC5963-20D1-438C-9BCB-329BDBFDA585}" srcOrd="8" destOrd="0" presId="urn:microsoft.com/office/officeart/2005/8/layout/bProcess4"/>
    <dgm:cxn modelId="{0B4B044E-CE60-4E26-9008-303C047805D7}" type="presParOf" srcId="{F9DC5963-20D1-438C-9BCB-329BDBFDA585}" destId="{998F3C77-91B6-4ED6-A962-17560D18BCFB}" srcOrd="0" destOrd="0" presId="urn:microsoft.com/office/officeart/2005/8/layout/bProcess4"/>
    <dgm:cxn modelId="{A68C8E02-BD07-4721-AA42-5C2C300D4D28}" type="presParOf" srcId="{F9DC5963-20D1-438C-9BCB-329BDBFDA585}" destId="{8DB421CF-B9DC-450C-A1AD-B44EAD08AE1B}" srcOrd="1" destOrd="0" presId="urn:microsoft.com/office/officeart/2005/8/layout/bProcess4"/>
    <dgm:cxn modelId="{D9634B8A-4E5E-4C31-A369-ED490532DDB5}" type="presParOf" srcId="{39E5F128-DCAA-4100-B3C1-65011A99B1C9}" destId="{CF5ECBC2-5581-4B44-BFEC-D29E9EDCB247}" srcOrd="9" destOrd="0" presId="urn:microsoft.com/office/officeart/2005/8/layout/bProcess4"/>
    <dgm:cxn modelId="{6884506F-30ED-4D8D-85A1-07BB8812F51D}" type="presParOf" srcId="{39E5F128-DCAA-4100-B3C1-65011A99B1C9}" destId="{54D6A2FA-6B36-470A-B9D5-42984EA1D58A}" srcOrd="10" destOrd="0" presId="urn:microsoft.com/office/officeart/2005/8/layout/bProcess4"/>
    <dgm:cxn modelId="{B70F83D0-CC6E-4276-B916-FECCE445AB49}" type="presParOf" srcId="{54D6A2FA-6B36-470A-B9D5-42984EA1D58A}" destId="{3CA27706-66C3-4BC7-A0E3-A5558218AEF4}" srcOrd="0" destOrd="0" presId="urn:microsoft.com/office/officeart/2005/8/layout/bProcess4"/>
    <dgm:cxn modelId="{5FDB330A-D378-4022-95A9-7B003B96F4A9}" type="presParOf" srcId="{54D6A2FA-6B36-470A-B9D5-42984EA1D58A}" destId="{00DF99D9-B979-406A-9048-0846A22A956D}" srcOrd="1" destOrd="0" presId="urn:microsoft.com/office/officeart/2005/8/layout/bProcess4"/>
    <dgm:cxn modelId="{91812697-2D3A-4C3A-A7DB-29E6177B4223}" type="presParOf" srcId="{39E5F128-DCAA-4100-B3C1-65011A99B1C9}" destId="{343D7F5A-9551-461D-8E16-32A8422EB885}" srcOrd="11" destOrd="0" presId="urn:microsoft.com/office/officeart/2005/8/layout/bProcess4"/>
    <dgm:cxn modelId="{50293C41-680E-4BDF-8BF1-6AB9C0E5EAEB}" type="presParOf" srcId="{39E5F128-DCAA-4100-B3C1-65011A99B1C9}" destId="{08F009B2-1FFC-4608-B967-EDA9C0795EB9}" srcOrd="12" destOrd="0" presId="urn:microsoft.com/office/officeart/2005/8/layout/bProcess4"/>
    <dgm:cxn modelId="{77338A5B-459A-472B-97AC-B3A809DF0DAE}" type="presParOf" srcId="{08F009B2-1FFC-4608-B967-EDA9C0795EB9}" destId="{ED995DF2-8811-4531-922E-E8206EE21DE2}" srcOrd="0" destOrd="0" presId="urn:microsoft.com/office/officeart/2005/8/layout/bProcess4"/>
    <dgm:cxn modelId="{676621F5-5CF0-4C9D-AF6D-BA529D79F040}" type="presParOf" srcId="{08F009B2-1FFC-4608-B967-EDA9C0795EB9}" destId="{9E93A09E-8379-4B38-A72C-4B1A12F677F5}" srcOrd="1" destOrd="0" presId="urn:microsoft.com/office/officeart/2005/8/layout/bProcess4"/>
    <dgm:cxn modelId="{CB94B288-9730-4188-B6E0-77B65D9FE2C2}" type="presParOf" srcId="{39E5F128-DCAA-4100-B3C1-65011A99B1C9}" destId="{79588D63-91CA-4964-9CBC-DDE3CD2F60F4}" srcOrd="13" destOrd="0" presId="urn:microsoft.com/office/officeart/2005/8/layout/bProcess4"/>
    <dgm:cxn modelId="{6573BC65-A62E-4AB9-AE8F-63D02E77BCE7}" type="presParOf" srcId="{39E5F128-DCAA-4100-B3C1-65011A99B1C9}" destId="{6316AF8F-CE26-4A07-8E44-A8C42F9A3186}" srcOrd="14" destOrd="0" presId="urn:microsoft.com/office/officeart/2005/8/layout/bProcess4"/>
    <dgm:cxn modelId="{EDC78A60-BB1F-41C1-9C29-0BCEBE096D8D}" type="presParOf" srcId="{6316AF8F-CE26-4A07-8E44-A8C42F9A3186}" destId="{E230B7F3-A4D9-422E-B5AC-F0B731D1A57A}" srcOrd="0" destOrd="0" presId="urn:microsoft.com/office/officeart/2005/8/layout/bProcess4"/>
    <dgm:cxn modelId="{D04D4A5A-14A7-4880-8494-DC53E422CA80}" type="presParOf" srcId="{6316AF8F-CE26-4A07-8E44-A8C42F9A3186}" destId="{6223510A-356C-45FE-81C8-6311AFB8804C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589CB-C4CB-410D-85EA-9338D189E50C}">
      <dsp:nvSpPr>
        <dsp:cNvPr id="0" name=""/>
        <dsp:cNvSpPr/>
      </dsp:nvSpPr>
      <dsp:spPr>
        <a:xfrm rot="5400000">
          <a:off x="-502380" y="1916483"/>
          <a:ext cx="2208705" cy="266223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BA949-6B6E-48A2-843C-3825D172B389}">
      <dsp:nvSpPr>
        <dsp:cNvPr id="0" name=""/>
        <dsp:cNvSpPr/>
      </dsp:nvSpPr>
      <dsp:spPr>
        <a:xfrm>
          <a:off x="5450" y="506500"/>
          <a:ext cx="2958041" cy="177482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800" kern="1200" dirty="0">
            <a:solidFill>
              <a:schemeClr val="bg1"/>
            </a:solidFill>
          </a:endParaRPr>
        </a:p>
      </dsp:txBody>
      <dsp:txXfrm>
        <a:off x="57433" y="558483"/>
        <a:ext cx="2854075" cy="1670858"/>
      </dsp:txXfrm>
    </dsp:sp>
    <dsp:sp modelId="{FE2DFC0A-0486-4234-B858-70929A08039E}">
      <dsp:nvSpPr>
        <dsp:cNvPr id="0" name=""/>
        <dsp:cNvSpPr/>
      </dsp:nvSpPr>
      <dsp:spPr>
        <a:xfrm rot="5400000">
          <a:off x="-502380" y="4135014"/>
          <a:ext cx="2208705" cy="266223"/>
        </a:xfrm>
        <a:prstGeom prst="rect">
          <a:avLst/>
        </a:prstGeom>
        <a:solidFill>
          <a:schemeClr val="accent1">
            <a:shade val="90000"/>
            <a:hueOff val="58486"/>
            <a:satOff val="-536"/>
            <a:lumOff val="46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6A86A-5D7D-4065-8EF9-93B1ECD9FA97}">
      <dsp:nvSpPr>
        <dsp:cNvPr id="0" name=""/>
        <dsp:cNvSpPr/>
      </dsp:nvSpPr>
      <dsp:spPr>
        <a:xfrm>
          <a:off x="5450" y="2725032"/>
          <a:ext cx="2958041" cy="177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>
              <a:solidFill>
                <a:schemeClr val="bg1"/>
              </a:solidFill>
            </a:rPr>
            <a:t> </a:t>
          </a:r>
        </a:p>
      </dsp:txBody>
      <dsp:txXfrm>
        <a:off x="57433" y="2777015"/>
        <a:ext cx="2854075" cy="1670858"/>
      </dsp:txXfrm>
    </dsp:sp>
    <dsp:sp modelId="{021D8029-B5F6-435B-B84B-244AB056DD89}">
      <dsp:nvSpPr>
        <dsp:cNvPr id="0" name=""/>
        <dsp:cNvSpPr/>
      </dsp:nvSpPr>
      <dsp:spPr>
        <a:xfrm>
          <a:off x="606884" y="5244280"/>
          <a:ext cx="3924369" cy="266223"/>
        </a:xfrm>
        <a:prstGeom prst="rect">
          <a:avLst/>
        </a:prstGeom>
        <a:solidFill>
          <a:schemeClr val="accent1">
            <a:shade val="90000"/>
            <a:hueOff val="116972"/>
            <a:satOff val="-1072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497C0-6337-480E-9467-1F948DBE9FA7}">
      <dsp:nvSpPr>
        <dsp:cNvPr id="0" name=""/>
        <dsp:cNvSpPr/>
      </dsp:nvSpPr>
      <dsp:spPr>
        <a:xfrm>
          <a:off x="5450" y="4943563"/>
          <a:ext cx="2958041" cy="177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>
              <a:solidFill>
                <a:schemeClr val="bg1"/>
              </a:solidFill>
            </a:rPr>
            <a:t> </a:t>
          </a:r>
        </a:p>
      </dsp:txBody>
      <dsp:txXfrm>
        <a:off x="57433" y="4995546"/>
        <a:ext cx="2854075" cy="1670858"/>
      </dsp:txXfrm>
    </dsp:sp>
    <dsp:sp modelId="{4D30F4FE-B553-4A7F-B5EE-66E7DE81C54D}">
      <dsp:nvSpPr>
        <dsp:cNvPr id="0" name=""/>
        <dsp:cNvSpPr/>
      </dsp:nvSpPr>
      <dsp:spPr>
        <a:xfrm rot="16200000">
          <a:off x="3431814" y="4135014"/>
          <a:ext cx="2208705" cy="266223"/>
        </a:xfrm>
        <a:prstGeom prst="rect">
          <a:avLst/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6232A-1639-4403-844A-32232D52CAB0}">
      <dsp:nvSpPr>
        <dsp:cNvPr id="0" name=""/>
        <dsp:cNvSpPr/>
      </dsp:nvSpPr>
      <dsp:spPr>
        <a:xfrm>
          <a:off x="3939645" y="4943563"/>
          <a:ext cx="2958041" cy="177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>
              <a:solidFill>
                <a:schemeClr val="bg1"/>
              </a:solidFill>
            </a:rPr>
            <a:t> </a:t>
          </a:r>
        </a:p>
      </dsp:txBody>
      <dsp:txXfrm>
        <a:off x="3991628" y="4995546"/>
        <a:ext cx="2854075" cy="1670858"/>
      </dsp:txXfrm>
    </dsp:sp>
    <dsp:sp modelId="{CF5ECBC2-5581-4B44-BFEC-D29E9EDCB247}">
      <dsp:nvSpPr>
        <dsp:cNvPr id="0" name=""/>
        <dsp:cNvSpPr/>
      </dsp:nvSpPr>
      <dsp:spPr>
        <a:xfrm rot="16200000">
          <a:off x="3431814" y="1916483"/>
          <a:ext cx="2208705" cy="266223"/>
        </a:xfrm>
        <a:prstGeom prst="rect">
          <a:avLst/>
        </a:prstGeom>
        <a:solidFill>
          <a:schemeClr val="accent1">
            <a:shade val="90000"/>
            <a:hueOff val="233943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421CF-B9DC-450C-A1AD-B44EAD08AE1B}">
      <dsp:nvSpPr>
        <dsp:cNvPr id="0" name=""/>
        <dsp:cNvSpPr/>
      </dsp:nvSpPr>
      <dsp:spPr>
        <a:xfrm>
          <a:off x="3939645" y="2725032"/>
          <a:ext cx="2958041" cy="177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>
              <a:solidFill>
                <a:schemeClr val="bg1"/>
              </a:solidFill>
            </a:rPr>
            <a:t> </a:t>
          </a:r>
        </a:p>
      </dsp:txBody>
      <dsp:txXfrm>
        <a:off x="3991628" y="2777015"/>
        <a:ext cx="2854075" cy="1670858"/>
      </dsp:txXfrm>
    </dsp:sp>
    <dsp:sp modelId="{343D7F5A-9551-461D-8E16-32A8422EB885}">
      <dsp:nvSpPr>
        <dsp:cNvPr id="0" name=""/>
        <dsp:cNvSpPr/>
      </dsp:nvSpPr>
      <dsp:spPr>
        <a:xfrm>
          <a:off x="4541080" y="807218"/>
          <a:ext cx="3924369" cy="266223"/>
        </a:xfrm>
        <a:prstGeom prst="rect">
          <a:avLst/>
        </a:prstGeom>
        <a:solidFill>
          <a:schemeClr val="accent1">
            <a:shade val="90000"/>
            <a:hueOff val="292429"/>
            <a:satOff val="-2679"/>
            <a:lumOff val="231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F99D9-B979-406A-9048-0846A22A956D}">
      <dsp:nvSpPr>
        <dsp:cNvPr id="0" name=""/>
        <dsp:cNvSpPr/>
      </dsp:nvSpPr>
      <dsp:spPr>
        <a:xfrm>
          <a:off x="3939645" y="506500"/>
          <a:ext cx="2958041" cy="1774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500" kern="1200" dirty="0">
              <a:solidFill>
                <a:schemeClr val="bg1"/>
              </a:solidFill>
            </a:rPr>
            <a:t> </a:t>
          </a:r>
        </a:p>
      </dsp:txBody>
      <dsp:txXfrm>
        <a:off x="3991628" y="558483"/>
        <a:ext cx="2854075" cy="1670858"/>
      </dsp:txXfrm>
    </dsp:sp>
    <dsp:sp modelId="{79588D63-91CA-4964-9CBC-DDE3CD2F60F4}">
      <dsp:nvSpPr>
        <dsp:cNvPr id="0" name=""/>
        <dsp:cNvSpPr/>
      </dsp:nvSpPr>
      <dsp:spPr>
        <a:xfrm rot="5400000">
          <a:off x="7366009" y="1916483"/>
          <a:ext cx="2208705" cy="266223"/>
        </a:xfrm>
        <a:prstGeom prst="rect">
          <a:avLst/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3A09E-8379-4B38-A72C-4B1A12F677F5}">
      <dsp:nvSpPr>
        <dsp:cNvPr id="0" name=""/>
        <dsp:cNvSpPr/>
      </dsp:nvSpPr>
      <dsp:spPr>
        <a:xfrm>
          <a:off x="7873841" y="506500"/>
          <a:ext cx="2958041" cy="17748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800" kern="1200" dirty="0">
            <a:solidFill>
              <a:schemeClr val="bg1"/>
            </a:solidFill>
          </a:endParaRPr>
        </a:p>
      </dsp:txBody>
      <dsp:txXfrm>
        <a:off x="7925824" y="558483"/>
        <a:ext cx="2854075" cy="1670858"/>
      </dsp:txXfrm>
    </dsp:sp>
    <dsp:sp modelId="{6223510A-356C-45FE-81C8-6311AFB8804C}">
      <dsp:nvSpPr>
        <dsp:cNvPr id="0" name=""/>
        <dsp:cNvSpPr/>
      </dsp:nvSpPr>
      <dsp:spPr>
        <a:xfrm>
          <a:off x="7873841" y="2725032"/>
          <a:ext cx="2958041" cy="17748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800" kern="1200" dirty="0">
            <a:solidFill>
              <a:schemeClr val="bg1"/>
            </a:solidFill>
          </a:endParaRPr>
        </a:p>
      </dsp:txBody>
      <dsp:txXfrm>
        <a:off x="7925824" y="2777015"/>
        <a:ext cx="2854075" cy="1670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CA4F9-74C1-4834-B5B1-3E9CE8D21B4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D5542-1D21-4C2F-838A-BF74B7B69C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09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19898-639C-4450-B89D-E7299BDADDE9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87FE-EA3F-4D52-B9F0-60C0B64939E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08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614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895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515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41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25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923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51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627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105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923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003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80C3-EF82-4B9C-ADF5-7DE5EB71F7A5}" type="datetimeFigureOut">
              <a:rPr lang="es-PE" smtClean="0"/>
              <a:t>04/07/2020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E708-7983-4594-B68C-D27FE01C60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13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327031" y="568880"/>
            <a:ext cx="5371841" cy="4659527"/>
          </a:xfrm>
          <a:prstGeom prst="rect">
            <a:avLst/>
          </a:prstGeom>
        </p:spPr>
        <p:txBody>
          <a:bodyPr vert="horz" lIns="68582" tIns="34291" rIns="68582" bIns="34291" rtlCol="0" anchor="ctr">
            <a:noAutofit/>
          </a:bodyPr>
          <a:lstStyle>
            <a:lvl1pPr algn="l" defTabSz="16255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8000" b="1" dirty="0">
                <a:ln w="3175">
                  <a:solidFill>
                    <a:schemeClr val="tx1"/>
                  </a:solidFill>
                </a:ln>
              </a:rPr>
              <a:t>VIII </a:t>
            </a:r>
          </a:p>
          <a:p>
            <a:pPr algn="ctr"/>
            <a:r>
              <a:rPr lang="es-PE" sz="8000" b="1" dirty="0">
                <a:ln w="3175">
                  <a:solidFill>
                    <a:schemeClr val="tx1"/>
                  </a:solidFill>
                </a:ln>
              </a:rPr>
              <a:t>Feria Virtual de Prototipos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27030" y="11205619"/>
            <a:ext cx="51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CENTRO DE EMPRENDIMIENTO CONTINENTAL</a:t>
            </a: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1528741" y="5272132"/>
            <a:ext cx="4740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0" dirty="0"/>
              <a:t>Nombre del prototipo:</a:t>
            </a:r>
            <a:endParaRPr lang="es-PE" sz="1350" dirty="0"/>
          </a:p>
        </p:txBody>
      </p:sp>
      <p:sp>
        <p:nvSpPr>
          <p:cNvPr id="6" name="Rectángulo redondeado 5"/>
          <p:cNvSpPr/>
          <p:nvPr/>
        </p:nvSpPr>
        <p:spPr>
          <a:xfrm>
            <a:off x="980831" y="5757825"/>
            <a:ext cx="5836024" cy="3765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1427885" y="6198886"/>
            <a:ext cx="4941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/>
              <a:t>“CLEANBOT”</a:t>
            </a:r>
          </a:p>
          <a:p>
            <a:pPr algn="ctr"/>
            <a:r>
              <a:rPr lang="es-PE" sz="4400" b="1" dirty="0"/>
              <a:t>Dispensador</a:t>
            </a:r>
          </a:p>
          <a:p>
            <a:pPr algn="ctr"/>
            <a:r>
              <a:rPr lang="es-PE" sz="4400" b="1" dirty="0"/>
              <a:t>de gel</a:t>
            </a:r>
          </a:p>
          <a:p>
            <a:pPr algn="ctr"/>
            <a:r>
              <a:rPr lang="es-PE" sz="4400" b="1" dirty="0"/>
              <a:t>automático</a:t>
            </a:r>
            <a:endParaRPr lang="es-PE" sz="2000" b="1" dirty="0"/>
          </a:p>
        </p:txBody>
      </p:sp>
      <p:sp>
        <p:nvSpPr>
          <p:cNvPr id="9" name="Marcador de contenido 4"/>
          <p:cNvSpPr txBox="1">
            <a:spLocks/>
          </p:cNvSpPr>
          <p:nvPr/>
        </p:nvSpPr>
        <p:spPr>
          <a:xfrm>
            <a:off x="7803557" y="3232351"/>
            <a:ext cx="7552115" cy="687983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3038" dirty="0"/>
              <a:t>Ingresar imagen referencial del prototipo.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396593" y="6801738"/>
            <a:ext cx="466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Borra el recuadro, solo es de referencia.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69830" y="9633370"/>
            <a:ext cx="6350120" cy="148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E" sz="2100" dirty="0"/>
              <a:t>DOCENTE: INES ROSARIO VILLAFUERTE VICTORIA</a:t>
            </a:r>
          </a:p>
          <a:p>
            <a:pPr>
              <a:lnSpc>
                <a:spcPct val="150000"/>
              </a:lnSpc>
            </a:pPr>
            <a:r>
              <a:rPr lang="es-PE" sz="2100" dirty="0"/>
              <a:t>CAMPUS: Huancayo</a:t>
            </a:r>
          </a:p>
          <a:p>
            <a:pPr>
              <a:lnSpc>
                <a:spcPct val="150000"/>
              </a:lnSpc>
            </a:pPr>
            <a:r>
              <a:rPr lang="es-PE" sz="2100" dirty="0"/>
              <a:t>NRC: 11462</a:t>
            </a:r>
            <a:endParaRPr lang="es-PE" sz="135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6842" b="25789"/>
          <a:stretch/>
        </p:blipFill>
        <p:spPr>
          <a:xfrm>
            <a:off x="10402672" y="511345"/>
            <a:ext cx="4953000" cy="1443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DA648-C4E3-41F4-B8DB-BA895331EB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03557" y="3232350"/>
            <a:ext cx="7552115" cy="68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581904" y="3129156"/>
            <a:ext cx="6304379" cy="688584"/>
          </a:xfrm>
          <a:prstGeom prst="rect">
            <a:avLst/>
          </a:prstGeom>
        </p:spPr>
        <p:txBody>
          <a:bodyPr vert="horz" lIns="68582" tIns="34291" rIns="68582" bIns="34291" rtlCol="0" anchor="b">
            <a:normAutofit fontScale="62500" lnSpcReduction="20000"/>
          </a:bodyPr>
          <a:lstStyle>
            <a:lvl1pPr algn="ctr" defTabSz="16255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6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8000" dirty="0"/>
              <a:t>Equipo de trabajo:</a:t>
            </a:r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1971574" y="5372572"/>
            <a:ext cx="5622808" cy="4318470"/>
          </a:xfrm>
          <a:prstGeom prst="rect">
            <a:avLst/>
          </a:prstGeom>
        </p:spPr>
        <p:txBody>
          <a:bodyPr vert="horz" lIns="68582" tIns="34291" rIns="68582" bIns="34291" rtlCol="0">
            <a:normAutofit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PE" sz="2700" dirty="0"/>
              <a:t>Calvay Mauricio Jhean Marco</a:t>
            </a:r>
          </a:p>
          <a:p>
            <a:pPr>
              <a:lnSpc>
                <a:spcPct val="150000"/>
              </a:lnSpc>
            </a:pPr>
            <a:r>
              <a:rPr lang="es-PE" sz="2700" dirty="0"/>
              <a:t>Manrique Oré Kevin</a:t>
            </a:r>
          </a:p>
          <a:p>
            <a:pPr>
              <a:lnSpc>
                <a:spcPct val="150000"/>
              </a:lnSpc>
            </a:pPr>
            <a:r>
              <a:rPr lang="es-PE" sz="2700" dirty="0"/>
              <a:t>Palomino Jaime Angelo</a:t>
            </a:r>
          </a:p>
          <a:p>
            <a:pPr>
              <a:lnSpc>
                <a:spcPct val="150000"/>
              </a:lnSpc>
            </a:pPr>
            <a:r>
              <a:rPr lang="es-PE" sz="2700" dirty="0"/>
              <a:t>Tineo Huarcaya Geralding</a:t>
            </a:r>
          </a:p>
          <a:p>
            <a:pPr>
              <a:lnSpc>
                <a:spcPct val="150000"/>
              </a:lnSpc>
            </a:pPr>
            <a:endParaRPr lang="es-PE" sz="2700" dirty="0"/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8979877" y="5372572"/>
            <a:ext cx="6726327" cy="4318470"/>
          </a:xfrm>
          <a:prstGeom prst="rect">
            <a:avLst/>
          </a:prstGeom>
        </p:spPr>
        <p:txBody>
          <a:bodyPr vert="horz" lIns="121923" tIns="60961" rIns="121923" bIns="6096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PE" sz="2700" dirty="0"/>
              <a:t>Administración y Finanzas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PE" sz="2700" dirty="0"/>
              <a:t>Ingeniería Mecatrónica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PE" sz="2700" dirty="0"/>
              <a:t>Ingeniería Mecatrónica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s-PE" sz="2700" dirty="0"/>
              <a:t>Medicina Humana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endParaRPr lang="es-PE" sz="27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03295" y="11245874"/>
            <a:ext cx="51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CENTRO DE EMPRENDIMIENTO CONTINENTAL</a:t>
            </a:r>
            <a:endParaRPr lang="es-PE" dirty="0"/>
          </a:p>
        </p:txBody>
      </p:sp>
      <p:pic>
        <p:nvPicPr>
          <p:cNvPr id="1026" name="Picture 2" descr="Universidad Continental | Certified B Corpo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31188"/>
          <a:stretch/>
        </p:blipFill>
        <p:spPr bwMode="auto">
          <a:xfrm>
            <a:off x="350295" y="503474"/>
            <a:ext cx="3413134" cy="7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6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Definición del problema</a:t>
            </a:r>
          </a:p>
        </p:txBody>
      </p:sp>
      <p:pic>
        <p:nvPicPr>
          <p:cNvPr id="7" name="Picture 2" descr="Universidad Continental | Certified B Corpo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31188"/>
          <a:stretch/>
        </p:blipFill>
        <p:spPr bwMode="auto">
          <a:xfrm>
            <a:off x="350295" y="503474"/>
            <a:ext cx="3413134" cy="7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78A384-5ED2-45F7-9B10-522CC26F9C96}"/>
              </a:ext>
            </a:extLst>
          </p:cNvPr>
          <p:cNvSpPr/>
          <p:nvPr/>
        </p:nvSpPr>
        <p:spPr>
          <a:xfrm>
            <a:off x="793750" y="3001440"/>
            <a:ext cx="75438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/>
              <a:t>La organización mundial de salud menciona que las manos son la principal vía de transmisión de gérmenes y la higiene es muy importante para evitar esta propagación que se da de manera directa o indirectamente, Así mismo el Instituto Nacional de Salud promueve el lavado de manos para reducir el riesgo de infecciones por virus.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/>
              <a:t>Entonces nos preguntamos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/>
              <a:t>¿De que manera podemos tener una correcta higiene previniendo un contagio?</a:t>
            </a:r>
          </a:p>
        </p:txBody>
      </p:sp>
      <p:pic>
        <p:nvPicPr>
          <p:cNvPr id="3074" name="Picture 2" descr="Lavarse las manos con jabón para prevenir virus y bacterias ...">
            <a:extLst>
              <a:ext uri="{FF2B5EF4-FFF2-40B4-BE49-F238E27FC236}">
                <a16:creationId xmlns:a16="http://schemas.microsoft.com/office/drawing/2014/main" id="{BEB9A43B-14F8-4763-82E3-1A0E5C3B6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"/>
          <a:stretch/>
        </p:blipFill>
        <p:spPr bwMode="auto">
          <a:xfrm>
            <a:off x="8621346" y="6964773"/>
            <a:ext cx="6280150" cy="36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id="{98DD55A4-3640-4283-BF24-DD5B84B3F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96" y="3001440"/>
            <a:ext cx="6015404" cy="36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1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581904" y="13230433"/>
            <a:ext cx="51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CENTRO DE EMPRENDIMIETNO CONTINENTAL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9623064" y="1894771"/>
            <a:ext cx="3105155" cy="32031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000" dirty="0"/>
              <a:t>Diseño único</a:t>
            </a:r>
            <a:endParaRPr lang="es-E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000" dirty="0"/>
              <a:t>Facilidad de uso</a:t>
            </a:r>
            <a:endParaRPr lang="es-E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000" dirty="0"/>
              <a:t>Portable</a:t>
            </a:r>
            <a:endParaRPr lang="es-E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000" dirty="0"/>
              <a:t>Larga duración</a:t>
            </a:r>
            <a:endParaRPr lang="es-ES" sz="20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2782938" y="1894771"/>
            <a:ext cx="2949431" cy="65114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PE" sz="2200" dirty="0"/>
          </a:p>
          <a:p>
            <a:pPr lvl="0"/>
            <a:r>
              <a:rPr lang="es-PE" sz="2200" dirty="0"/>
              <a:t>GEOGRÁFICO: Distrito de Huancayo, provincia de Huancayo, región Junín.</a:t>
            </a:r>
          </a:p>
          <a:p>
            <a:pPr lvl="0"/>
            <a:endParaRPr lang="es-PE" sz="2200" dirty="0"/>
          </a:p>
          <a:p>
            <a:pPr lvl="0"/>
            <a:r>
              <a:rPr lang="es-ES" sz="2200" dirty="0"/>
              <a:t>DEMOGRÁFICO: Personas mayores de 13 años.</a:t>
            </a:r>
          </a:p>
          <a:p>
            <a:pPr lvl="0"/>
            <a:endParaRPr lang="es-ES" sz="2200" dirty="0"/>
          </a:p>
          <a:p>
            <a:pPr lvl="0"/>
            <a:r>
              <a:rPr lang="es-ES" sz="2200" dirty="0"/>
              <a:t>CONDUCTUAL: Personas con poco tiempo al lavado de manos.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886686" y="11560304"/>
            <a:ext cx="51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CENTRO DE EMPRENDIMIENTO CONTINENTAL</a:t>
            </a:r>
            <a:endParaRPr lang="es-PE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9605874" y="5203102"/>
            <a:ext cx="3105155" cy="32031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Tienda física</a:t>
            </a:r>
            <a:endParaRPr lang="es-E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Tienda online</a:t>
            </a:r>
            <a:endParaRPr lang="es-E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400" dirty="0"/>
              <a:t>Transporte directo</a:t>
            </a:r>
            <a:r>
              <a:rPr lang="es-PE" dirty="0"/>
              <a:t>.</a:t>
            </a:r>
            <a:endParaRPr lang="es-ES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563007" y="1894771"/>
            <a:ext cx="3010753" cy="65114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ysClr val="windowText" lastClr="000000"/>
                </a:solidFill>
              </a:rPr>
              <a:t>Se evitará el contagio de enfermedades por medio del tacto, ya que es automático portable y eficaz, será tu asesor personal al cuidado de tu salud</a:t>
            </a:r>
            <a:endParaRPr lang="es-PE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49391" y="1894771"/>
            <a:ext cx="3010753" cy="65114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23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200" dirty="0">
                <a:solidFill>
                  <a:sysClr val="windowText" lastClr="000000"/>
                </a:solidFill>
              </a:rPr>
              <a:t>La nueva tecnología para el cuidado de la salud es difícil de usar.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200" dirty="0">
                <a:solidFill>
                  <a:sysClr val="windowText" lastClr="000000"/>
                </a:solidFill>
              </a:rPr>
              <a:t>El usar el mismo jabón puede contener restos de bacterias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200" dirty="0">
                <a:solidFill>
                  <a:sysClr val="windowText" lastClr="000000"/>
                </a:solidFill>
              </a:rPr>
              <a:t>La incomodidad de usar los jabones normales</a:t>
            </a:r>
          </a:p>
          <a:p>
            <a:endParaRPr lang="es-PE" sz="24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421369" y="1919324"/>
            <a:ext cx="3105155" cy="32031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ysClr val="windowText" lastClr="000000"/>
                </a:solidFill>
              </a:rPr>
              <a:t>Son fáciles de usar.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200" dirty="0">
                <a:solidFill>
                  <a:sysClr val="windowText" lastClr="000000"/>
                </a:solidFill>
              </a:rPr>
              <a:t>Dispensador de gel automático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200" dirty="0">
                <a:solidFill>
                  <a:sysClr val="windowText" lastClr="000000"/>
                </a:solidFill>
              </a:rPr>
              <a:t>No es incomodo ya que no tienes contacto físico.</a:t>
            </a:r>
          </a:p>
          <a:p>
            <a:endParaRPr lang="es-PE" sz="2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404179" y="5227655"/>
            <a:ext cx="3105155" cy="32031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000" dirty="0"/>
              <a:t>Financiamiento</a:t>
            </a:r>
            <a:endParaRPr lang="es-E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000" dirty="0"/>
              <a:t>Recurrencia de clientes</a:t>
            </a:r>
            <a:endParaRPr lang="es-E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2000" dirty="0"/>
              <a:t>Tráfico web</a:t>
            </a:r>
            <a:endParaRPr lang="es-ES" sz="2000" dirty="0"/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3763429" y="583424"/>
            <a:ext cx="11781371" cy="854487"/>
          </a:xfrm>
          <a:prstGeom prst="rect">
            <a:avLst/>
          </a:prstGeom>
        </p:spPr>
        <p:txBody>
          <a:bodyPr vert="horz" lIns="51436" tIns="25718" rIns="51436" bIns="25718" rtlCol="0" anchor="b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400" b="1" dirty="0"/>
              <a:t>“CLEANBOT” </a:t>
            </a:r>
            <a:r>
              <a:rPr lang="es-PE" sz="4000" b="1" dirty="0"/>
              <a:t>Dispensador de gel automático</a:t>
            </a:r>
            <a:endParaRPr lang="es-PE" sz="1800" b="1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8210938" y="8511432"/>
            <a:ext cx="7615471" cy="21344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s-PE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400" dirty="0"/>
              <a:t>Venta del dispensador de gel automático CLEANBOT</a:t>
            </a:r>
            <a:endParaRPr lang="es-E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PE" sz="2400" dirty="0"/>
              <a:t>Ventas de repuestos de CLEANBOT</a:t>
            </a:r>
            <a:endParaRPr lang="es-ES" sz="24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391955" y="8539117"/>
            <a:ext cx="7615471" cy="21344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/>
              <a:t>Alquiler de la planta de producción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/>
              <a:t>Pago o salarios a nuestros trabajadores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/>
              <a:t>Adquisición de insumos.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/>
              <a:t>Manteniendo de la página de Facebook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3055027" y="2150628"/>
            <a:ext cx="2489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SEGMENTO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9645668" y="2150628"/>
            <a:ext cx="3038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VENTAJA COMPETITIVA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913564" y="5340446"/>
            <a:ext cx="2489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CANALES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0156464" y="8678749"/>
            <a:ext cx="343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ESTRUCTURA DE INGRESOS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168328" y="8673947"/>
            <a:ext cx="343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ESTRUCTURA DE COSTOS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673076" y="5335592"/>
            <a:ext cx="2582240" cy="3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MÉTRICAS CLAVE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673076" y="2155045"/>
            <a:ext cx="2582240" cy="3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SOLUCIÓN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778530" y="2165200"/>
            <a:ext cx="2582240" cy="3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PROPUESTA DE VALOR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463899" y="2121963"/>
            <a:ext cx="2582240" cy="37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PROBLEMA</a:t>
            </a:r>
          </a:p>
        </p:txBody>
      </p:sp>
      <p:pic>
        <p:nvPicPr>
          <p:cNvPr id="33" name="Picture 2" descr="Universidad Continental | Certified B Corpo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31188"/>
          <a:stretch/>
        </p:blipFill>
        <p:spPr bwMode="auto">
          <a:xfrm>
            <a:off x="350295" y="503474"/>
            <a:ext cx="3413134" cy="7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1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581904" y="13230433"/>
            <a:ext cx="51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CENTRO DE EMPRENDIMIETNO CONTINENTAL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886686" y="11560304"/>
            <a:ext cx="51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CENTRO DE EMPRENDIMIENTO CONTINENTAL</a:t>
            </a:r>
            <a:endParaRPr lang="es-PE" dirty="0"/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2461846" y="2629482"/>
            <a:ext cx="12426461" cy="854487"/>
          </a:xfrm>
          <a:prstGeom prst="rect">
            <a:avLst/>
          </a:prstGeom>
        </p:spPr>
        <p:txBody>
          <a:bodyPr vert="horz" lIns="51436" tIns="25718" rIns="51436" bIns="25718" rtlCol="0" anchor="b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400" b="1" dirty="0"/>
              <a:t>“CLEANBOT” </a:t>
            </a:r>
            <a:r>
              <a:rPr lang="es-PE" sz="4000" b="1" dirty="0"/>
              <a:t>Dispensador de gel automático</a:t>
            </a:r>
            <a:endParaRPr lang="es-PE" sz="1800" b="1" dirty="0"/>
          </a:p>
        </p:txBody>
      </p:sp>
      <p:pic>
        <p:nvPicPr>
          <p:cNvPr id="33" name="Picture 2" descr="Universidad Continental | Certified B Corpo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31188"/>
          <a:stretch/>
        </p:blipFill>
        <p:spPr bwMode="auto">
          <a:xfrm>
            <a:off x="350295" y="503474"/>
            <a:ext cx="3413134" cy="7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2"/>
          <p:cNvSpPr txBox="1">
            <a:spLocks/>
          </p:cNvSpPr>
          <p:nvPr/>
        </p:nvSpPr>
        <p:spPr>
          <a:xfrm>
            <a:off x="3763429" y="1599967"/>
            <a:ext cx="10221916" cy="854487"/>
          </a:xfrm>
          <a:prstGeom prst="rect">
            <a:avLst/>
          </a:prstGeom>
        </p:spPr>
        <p:txBody>
          <a:bodyPr vert="horz" lIns="51436" tIns="25718" rIns="51436" bIns="25718" rtlCol="0" anchor="b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 err="1"/>
              <a:t>Story</a:t>
            </a:r>
            <a:r>
              <a:rPr lang="es-PE" sz="4000" b="1" dirty="0"/>
              <a:t> </a:t>
            </a:r>
            <a:r>
              <a:rPr lang="es-PE" sz="4000" b="1" dirty="0" err="1"/>
              <a:t>board</a:t>
            </a:r>
            <a:r>
              <a:rPr lang="es-PE" sz="4000" b="1" dirty="0"/>
              <a:t> del prototipo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5871382"/>
              </p:ext>
            </p:extLst>
          </p:nvPr>
        </p:nvGraphicFramePr>
        <p:xfrm>
          <a:off x="3455720" y="3685016"/>
          <a:ext cx="10837333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16251" r="42872" b="11324"/>
          <a:stretch/>
        </p:blipFill>
        <p:spPr>
          <a:xfrm rot="5400000">
            <a:off x="11918693" y="3623218"/>
            <a:ext cx="1803600" cy="29451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9764" r="37424" b="6595"/>
          <a:stretch/>
        </p:blipFill>
        <p:spPr>
          <a:xfrm rot="5400000">
            <a:off x="11895813" y="5809976"/>
            <a:ext cx="1849360" cy="2945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C460EB-1365-47EC-81D1-1448E467C52F}"/>
              </a:ext>
            </a:extLst>
          </p:cNvPr>
          <p:cNvSpPr txBox="1"/>
          <p:nvPr/>
        </p:nvSpPr>
        <p:spPr>
          <a:xfrm>
            <a:off x="4375206" y="5552030"/>
            <a:ext cx="206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COMER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ACD4F-6354-4115-A97F-F2D01856CFF6}"/>
              </a:ext>
            </a:extLst>
          </p:cNvPr>
          <p:cNvSpPr txBox="1"/>
          <p:nvPr/>
        </p:nvSpPr>
        <p:spPr>
          <a:xfrm>
            <a:off x="3455720" y="10058400"/>
            <a:ext cx="296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CE080-5D1E-4F35-A931-4AA93359CD62}"/>
              </a:ext>
            </a:extLst>
          </p:cNvPr>
          <p:cNvSpPr txBox="1"/>
          <p:nvPr/>
        </p:nvSpPr>
        <p:spPr>
          <a:xfrm>
            <a:off x="7394533" y="10059452"/>
            <a:ext cx="295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A7AA0-246A-4EF7-B609-E0D1590CA694}"/>
              </a:ext>
            </a:extLst>
          </p:cNvPr>
          <p:cNvSpPr txBox="1"/>
          <p:nvPr/>
        </p:nvSpPr>
        <p:spPr>
          <a:xfrm>
            <a:off x="7411193" y="7792407"/>
            <a:ext cx="2959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54B4D3-DA6E-4B7C-9485-5DA5245B5207}"/>
              </a:ext>
            </a:extLst>
          </p:cNvPr>
          <p:cNvSpPr txBox="1"/>
          <p:nvPr/>
        </p:nvSpPr>
        <p:spPr>
          <a:xfrm>
            <a:off x="7176825" y="5233547"/>
            <a:ext cx="342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C7DFA-C897-4563-A2B9-DA0FB14C4546}"/>
              </a:ext>
            </a:extLst>
          </p:cNvPr>
          <p:cNvSpPr txBox="1"/>
          <p:nvPr/>
        </p:nvSpPr>
        <p:spPr>
          <a:xfrm>
            <a:off x="11347935" y="5368878"/>
            <a:ext cx="294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3C4209-1A01-4D38-B4C3-2F430580CCB6}"/>
              </a:ext>
            </a:extLst>
          </p:cNvPr>
          <p:cNvSpPr txBox="1"/>
          <p:nvPr/>
        </p:nvSpPr>
        <p:spPr>
          <a:xfrm>
            <a:off x="11347934" y="7792407"/>
            <a:ext cx="2984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9E2B2A-593B-47C2-AE18-1440A056AE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5719" y="4193977"/>
            <a:ext cx="2965762" cy="1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581904" y="12569687"/>
            <a:ext cx="51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CENTRO DE EMPRENDIMIETNO CONTINENTAL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2575331" y="1111624"/>
            <a:ext cx="11890945" cy="1677131"/>
          </a:xfrm>
          <a:prstGeom prst="rect">
            <a:avLst/>
          </a:prstGeom>
        </p:spPr>
        <p:txBody>
          <a:bodyPr vert="horz" lIns="51436" tIns="25718" rIns="51436" bIns="25718" rtlCol="0" anchor="b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400" b="1" dirty="0"/>
              <a:t>“CLEANBOT” </a:t>
            </a:r>
            <a:r>
              <a:rPr lang="es-PE" sz="4000" b="1" dirty="0"/>
              <a:t>Dispensador de gel automático</a:t>
            </a:r>
            <a:endParaRPr lang="es-PE" sz="1800" b="1" dirty="0"/>
          </a:p>
        </p:txBody>
      </p:sp>
      <p:sp>
        <p:nvSpPr>
          <p:cNvPr id="12" name="Marcador de contenido 4"/>
          <p:cNvSpPr txBox="1">
            <a:spLocks/>
          </p:cNvSpPr>
          <p:nvPr/>
        </p:nvSpPr>
        <p:spPr>
          <a:xfrm>
            <a:off x="1106694" y="3841689"/>
            <a:ext cx="7779400" cy="723868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3038" dirty="0"/>
              <a:t>Ingresar imagen referencial del prototipo.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9284677" y="3841689"/>
            <a:ext cx="6564924" cy="6595673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s-PE" sz="3600" dirty="0">
                <a:solidFill>
                  <a:sysClr val="windowText" lastClr="000000"/>
                </a:solidFill>
              </a:rPr>
              <a:t>Inserte la  fuente de energía a su CLEANBOT.</a:t>
            </a:r>
          </a:p>
          <a:p>
            <a:endParaRPr lang="es-PE" sz="3600" dirty="0">
              <a:solidFill>
                <a:sysClr val="windowText" lastClr="0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PE" sz="3600" dirty="0">
                <a:solidFill>
                  <a:sysClr val="windowText" lastClr="000000"/>
                </a:solidFill>
              </a:rPr>
              <a:t>Proceda a encender el equipo.</a:t>
            </a:r>
          </a:p>
          <a:p>
            <a:endParaRPr lang="es-PE" sz="3600" dirty="0">
              <a:solidFill>
                <a:sysClr val="windowText" lastClr="000000"/>
              </a:solidFill>
            </a:endParaRPr>
          </a:p>
          <a:p>
            <a:r>
              <a:rPr lang="es-PE" sz="4000" dirty="0">
                <a:solidFill>
                  <a:sysClr val="windowText" lastClr="000000"/>
                </a:solidFill>
              </a:rPr>
              <a:t>!LISTO SOLO ACERQUE SUS MANOS Y EL JABON LIQUIDO SALDRA SOLO¡</a:t>
            </a:r>
            <a:endParaRPr lang="es-PE" sz="10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2" descr="Universidad Continental | Certified B Corpo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31188"/>
          <a:stretch/>
        </p:blipFill>
        <p:spPr bwMode="auto">
          <a:xfrm>
            <a:off x="350295" y="503474"/>
            <a:ext cx="3413134" cy="7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53DAE6D4-073D-48B6-9D7D-97500100C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3" y="3841689"/>
            <a:ext cx="7779400" cy="72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4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918567" y="942817"/>
            <a:ext cx="5939433" cy="10642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1318591" y="1604590"/>
            <a:ext cx="5131721" cy="4659527"/>
          </a:xfrm>
          <a:prstGeom prst="rect">
            <a:avLst/>
          </a:prstGeom>
        </p:spPr>
        <p:txBody>
          <a:bodyPr vert="horz" lIns="68582" tIns="34291" rIns="68582" bIns="34291" rtlCol="0" anchor="ctr">
            <a:noAutofit/>
          </a:bodyPr>
          <a:lstStyle>
            <a:lvl1pPr algn="l" defTabSz="16255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8000" b="1" dirty="0">
                <a:ln w="3175">
                  <a:solidFill>
                    <a:schemeClr val="tx1"/>
                  </a:solidFill>
                </a:ln>
              </a:rPr>
              <a:t>VIII </a:t>
            </a:r>
          </a:p>
          <a:p>
            <a:pPr algn="ctr"/>
            <a:r>
              <a:rPr lang="es-PE" sz="8000" b="1" dirty="0">
                <a:ln w="3175">
                  <a:solidFill>
                    <a:schemeClr val="tx1"/>
                  </a:solidFill>
                </a:ln>
              </a:rPr>
              <a:t>Feria Virtual de Prototipos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08397" y="7760083"/>
            <a:ext cx="4941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i="1" dirty="0"/>
              <a:t>¡GRACIAS!</a:t>
            </a:r>
            <a:endParaRPr lang="es-PE" sz="3200" b="1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407542" y="10220265"/>
            <a:ext cx="514362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CENTRO DE EMPRENDIMIENTO CONTINENTAL</a:t>
            </a:r>
            <a:endParaRPr lang="es-PE" dirty="0"/>
          </a:p>
          <a:p>
            <a:pPr algn="ctr"/>
            <a:r>
              <a:rPr lang="es-PE" sz="1575" dirty="0"/>
              <a:t>Conti-emprende@continental.edu.pe</a:t>
            </a:r>
            <a:endParaRPr lang="es-PE" b="1" dirty="0"/>
          </a:p>
        </p:txBody>
      </p:sp>
      <p:sp>
        <p:nvSpPr>
          <p:cNvPr id="10" name="Marcador de contenido 4"/>
          <p:cNvSpPr txBox="1">
            <a:spLocks/>
          </p:cNvSpPr>
          <p:nvPr/>
        </p:nvSpPr>
        <p:spPr>
          <a:xfrm>
            <a:off x="7803557" y="3232351"/>
            <a:ext cx="7552115" cy="687983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3038" dirty="0"/>
              <a:t>Ingresar imagen referencial del prototipo.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248687" y="6302938"/>
            <a:ext cx="466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Borra el recuadro, solo es de referencia.</a:t>
            </a:r>
          </a:p>
        </p:txBody>
      </p:sp>
      <p:pic>
        <p:nvPicPr>
          <p:cNvPr id="11" name="Picture 2" descr="Universidad Continental | Certified B Corpo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31188"/>
          <a:stretch/>
        </p:blipFill>
        <p:spPr bwMode="auto">
          <a:xfrm>
            <a:off x="12574380" y="808653"/>
            <a:ext cx="3413134" cy="7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CC3735-47A3-4B74-9266-73FDC7D3F1F1}"/>
              </a:ext>
            </a:extLst>
          </p:cNvPr>
          <p:cNvPicPr/>
          <p:nvPr/>
        </p:nvPicPr>
        <p:blipFill rotWithShape="1">
          <a:blip r:embed="rId3"/>
          <a:srcRect t="24164"/>
          <a:stretch/>
        </p:blipFill>
        <p:spPr bwMode="auto">
          <a:xfrm>
            <a:off x="7803555" y="3232351"/>
            <a:ext cx="7533877" cy="6708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5039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454</Words>
  <Application>Microsoft Office PowerPoint</Application>
  <PresentationFormat>Personalizado</PresentationFormat>
  <Paragraphs>100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Presentación de PowerPoint</vt:lpstr>
      <vt:lpstr>Presentación de PowerPoint</vt:lpstr>
      <vt:lpstr>Definición del problema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Feria Virtual de Prototipos</dc:title>
  <dc:creator>UC</dc:creator>
  <cp:lastModifiedBy>ROSARIO VILLAFUERTE</cp:lastModifiedBy>
  <cp:revision>59</cp:revision>
  <cp:lastPrinted>2019-06-10T14:40:36Z</cp:lastPrinted>
  <dcterms:created xsi:type="dcterms:W3CDTF">2017-05-30T19:15:31Z</dcterms:created>
  <dcterms:modified xsi:type="dcterms:W3CDTF">2020-07-05T01:43:09Z</dcterms:modified>
</cp:coreProperties>
</file>