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4" r:id="rId1"/>
  </p:sldMasterIdLst>
  <p:notesMasterIdLst>
    <p:notesMasterId r:id="rId9"/>
  </p:notesMasterIdLst>
  <p:sldIdLst>
    <p:sldId id="256" r:id="rId2"/>
    <p:sldId id="261" r:id="rId3"/>
    <p:sldId id="262" r:id="rId4"/>
    <p:sldId id="263" r:id="rId5"/>
    <p:sldId id="264" r:id="rId6"/>
    <p:sldId id="265" r:id="rId7"/>
    <p:sldId id="260" r:id="rId8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AFF"/>
    <a:srgbClr val="FFDB69"/>
    <a:srgbClr val="E5EBBF"/>
    <a:srgbClr val="F3A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4"/>
    <p:restoredTop sz="92888" autoAdjust="0"/>
  </p:normalViewPr>
  <p:slideViewPr>
    <p:cSldViewPr snapToGrid="0" snapToObjects="1">
      <p:cViewPr>
        <p:scale>
          <a:sx n="86" d="100"/>
          <a:sy n="86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41DA4-44F6-C84E-80F1-63428A06E95B}" type="datetimeFigureOut">
              <a:rPr lang="es-ES_tradnl" smtClean="0"/>
              <a:t>04/10/2016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F6D55-E685-5045-81EF-E560A26E1A2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32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6D55-E685-5045-81EF-E560A26E1A2E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431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D2502-3752-429E-82F2-B0040BC0D05B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1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6D55-E685-5045-81EF-E560A26E1A2E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312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E27-21C2-4773-82F1-AA2DD7367FA1}" type="datetime1">
              <a:rPr lang="es-ES_tradnl" smtClean="0"/>
              <a:t>04/10/2016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Centro de Emprendimiento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486B-8585-DC43-A980-14CA28B99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645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0A14-0DA3-44D4-95CD-F0DC196B8994}" type="datetime1">
              <a:rPr lang="es-ES_tradnl" smtClean="0"/>
              <a:t>04/10/2016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Centro de Emprendimiento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486B-8585-DC43-A980-14CA28B99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985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E7C4-BABE-446C-AAD9-2C955642D498}" type="datetime1">
              <a:rPr lang="es-ES_tradnl" smtClean="0"/>
              <a:t>04/10/2016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Centro de Emprendimiento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486B-8585-DC43-A980-14CA28B99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776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6492-6F2C-45D3-9E5A-6E19C104D8A2}" type="datetime1">
              <a:rPr lang="es-ES_tradnl" smtClean="0"/>
              <a:t>04/10/2016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Centro de Emprendimiento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486B-8585-DC43-A980-14CA28B99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894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17C8-D5AC-4764-B6DB-2B58538A1908}" type="datetime1">
              <a:rPr lang="es-ES_tradnl" smtClean="0"/>
              <a:t>04/10/2016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Centro de Emprendimiento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486B-8585-DC43-A980-14CA28B99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552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BD95-FE9B-4AA4-8AF1-9D4ADEB8F931}" type="datetime1">
              <a:rPr lang="es-ES_tradnl" smtClean="0"/>
              <a:t>04/10/2016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Centro de Emprendimiento</a:t>
            </a: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486B-8585-DC43-A980-14CA28B99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925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3BBD-ECD4-4384-8FD4-30BB96F026E6}" type="datetime1">
              <a:rPr lang="es-ES_tradnl" smtClean="0"/>
              <a:t>04/10/2016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Centro de Emprendimiento</a:t>
            </a:r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486B-8585-DC43-A980-14CA28B99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398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2EC7-EDD0-4276-A594-7DB9B55B41C0}" type="datetime1">
              <a:rPr lang="es-ES_tradnl" smtClean="0"/>
              <a:t>04/10/2016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Centro de Emprendimiento</a:t>
            </a: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486B-8585-DC43-A980-14CA28B99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905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64B2-53C2-417C-806A-EA7460E360C9}" type="datetime1">
              <a:rPr lang="es-ES_tradnl" smtClean="0"/>
              <a:t>04/10/2016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Centro de Emprendimiento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486B-8585-DC43-A980-14CA28B99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625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CFB0-C10D-4D6E-9B60-064840A9C2BA}" type="datetime1">
              <a:rPr lang="es-ES_tradnl" smtClean="0"/>
              <a:t>04/10/2016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Centro de Emprendimiento</a:t>
            </a: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486B-8585-DC43-A980-14CA28B99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346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F25D-0D96-4A29-B515-887CE5B512C7}" type="datetime1">
              <a:rPr lang="es-ES_tradnl" smtClean="0"/>
              <a:t>04/10/2016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Centro de Emprendimiento</a:t>
            </a: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486B-8585-DC43-A980-14CA28B99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158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F84A3-7093-44F6-B103-E18D22894D2D}" type="datetime1">
              <a:rPr lang="es-ES_tradnl" smtClean="0"/>
              <a:t>04/10/2016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smtClean="0"/>
              <a:t>Centro de Emprendimiento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E486B-8585-DC43-A980-14CA28B99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876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91725" y="209012"/>
            <a:ext cx="4318921" cy="1303265"/>
          </a:xfrm>
        </p:spPr>
        <p:txBody>
          <a:bodyPr anchor="ctr">
            <a:norm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XVI PORTAFOLIO DE INICIATIVA EMPRESARIAL</a:t>
            </a:r>
            <a:endParaRPr lang="es-ES_tradnl" sz="2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66092" y="1559311"/>
            <a:ext cx="87694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b="1" dirty="0" smtClean="0">
                <a:solidFill>
                  <a:srgbClr val="71DAFF"/>
                </a:solidFill>
              </a:rPr>
              <a:t>CAJAS POR SUSCRIPCIÓN CON FINES ECOLÓGICOS PARA JÓVENES ENTRE 18 Y 30 AÑO	S </a:t>
            </a:r>
            <a:endParaRPr lang="es-PE" sz="5400" b="1" dirty="0">
              <a:solidFill>
                <a:srgbClr val="71DAFF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79589" y="4533331"/>
            <a:ext cx="5073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b="1" dirty="0" smtClean="0">
                <a:solidFill>
                  <a:schemeClr val="bg1"/>
                </a:solidFill>
              </a:rPr>
              <a:t>AULA: </a:t>
            </a:r>
            <a:r>
              <a:rPr lang="es-PE" sz="5400" b="1" dirty="0" smtClean="0">
                <a:solidFill>
                  <a:schemeClr val="bg1"/>
                </a:solidFill>
              </a:rPr>
              <a:t>AC 1052</a:t>
            </a:r>
            <a:endParaRPr lang="es-PE" sz="5400" b="1" dirty="0">
              <a:solidFill>
                <a:schemeClr val="bg1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Centro de Emprendimiento</a:t>
            </a: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486B-8585-DC43-A980-14CA28B9973C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87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1585" y="550985"/>
            <a:ext cx="7707923" cy="659057"/>
          </a:xfrm>
        </p:spPr>
        <p:txBody>
          <a:bodyPr>
            <a:noAutofit/>
          </a:bodyPr>
          <a:lstStyle/>
          <a:p>
            <a:r>
              <a:rPr lang="es-PE" sz="3600" b="1" dirty="0" smtClean="0">
                <a:solidFill>
                  <a:srgbClr val="00B0F0"/>
                </a:solidFill>
                <a:latin typeface="+mn-lt"/>
              </a:rPr>
              <a:t>DATOS DE LOS INTEGRANTES DE EQUIPO</a:t>
            </a:r>
            <a:endParaRPr lang="es-PE" sz="3600" b="1" dirty="0">
              <a:solidFill>
                <a:srgbClr val="00B0F0"/>
              </a:solidFill>
              <a:latin typeface="+mn-lt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567401"/>
              </p:ext>
            </p:extLst>
          </p:nvPr>
        </p:nvGraphicFramePr>
        <p:xfrm>
          <a:off x="1014046" y="2657963"/>
          <a:ext cx="10087707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7185"/>
                <a:gridCol w="5222277"/>
                <a:gridCol w="42382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N°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APELLIDOS Y NOMBRES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CARRERA 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01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Buendía</a:t>
                      </a:r>
                      <a:r>
                        <a:rPr lang="es-PE" baseline="0" dirty="0" smtClean="0"/>
                        <a:t> Luque </a:t>
                      </a:r>
                      <a:r>
                        <a:rPr lang="es-PE" baseline="0" dirty="0" err="1" smtClean="0"/>
                        <a:t>Robby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Ciencias</a:t>
                      </a:r>
                      <a:r>
                        <a:rPr lang="es-PE" baseline="0" dirty="0" smtClean="0"/>
                        <a:t> y Tecnologías de la Comunicación 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02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Lara Díaz Genoveva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mtClean="0"/>
                        <a:t>Ciencias</a:t>
                      </a:r>
                      <a:r>
                        <a:rPr lang="es-PE" baseline="0" smtClean="0"/>
                        <a:t> y Tecnologías de la Comunicación 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03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Málaga Lázaro Leslie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mtClean="0"/>
                        <a:t>Ciencias</a:t>
                      </a:r>
                      <a:r>
                        <a:rPr lang="es-PE" baseline="0" smtClean="0"/>
                        <a:t> y Tecnologías de la Comunicación 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04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Núñez</a:t>
                      </a:r>
                      <a:r>
                        <a:rPr lang="es-PE" baseline="0" dirty="0" smtClean="0"/>
                        <a:t> Ibáñez Alejandro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mtClean="0"/>
                        <a:t>Ciencias</a:t>
                      </a:r>
                      <a:r>
                        <a:rPr lang="es-PE" baseline="0" smtClean="0"/>
                        <a:t> y Tecnologías de la Comunicación 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05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Ramos Vásquez Valeria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mtClean="0"/>
                        <a:t>Ciencias</a:t>
                      </a:r>
                      <a:r>
                        <a:rPr lang="es-PE" baseline="0" smtClean="0"/>
                        <a:t> y Tecnologías de la Comunicación 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06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Vásquez</a:t>
                      </a:r>
                      <a:r>
                        <a:rPr lang="es-PE" baseline="0" dirty="0" smtClean="0"/>
                        <a:t> </a:t>
                      </a:r>
                      <a:r>
                        <a:rPr lang="es-PE" baseline="0" dirty="0" err="1" smtClean="0"/>
                        <a:t>Solis</a:t>
                      </a:r>
                      <a:r>
                        <a:rPr lang="es-PE" baseline="0" dirty="0" smtClean="0"/>
                        <a:t> José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Ciencias</a:t>
                      </a:r>
                      <a:r>
                        <a:rPr lang="es-PE" baseline="0" dirty="0" smtClean="0"/>
                        <a:t> y Tecnologías de la Comunicación </a:t>
                      </a:r>
                      <a:endParaRPr lang="es-P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Centro de Emprendimiento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486B-8585-DC43-A980-14CA28B9973C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999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1252" y="2100633"/>
            <a:ext cx="8229600" cy="3132379"/>
          </a:xfrm>
        </p:spPr>
        <p:txBody>
          <a:bodyPr>
            <a:noAutofit/>
          </a:bodyPr>
          <a:lstStyle/>
          <a:p>
            <a:pPr algn="just"/>
            <a:r>
              <a:rPr lang="es-PE" sz="2000" dirty="0">
                <a:latin typeface="Arial Rounded MT Bold" panose="020F0704030504030204" pitchFamily="34" charset="0"/>
              </a:rPr>
              <a:t>Las Eco – box, son una cajas con contenido </a:t>
            </a:r>
            <a:r>
              <a:rPr lang="es-PE" sz="2000" dirty="0" smtClean="0">
                <a:latin typeface="Arial Rounded MT Bold" panose="020F0704030504030204" pitchFamily="34" charset="0"/>
              </a:rPr>
              <a:t>hecho a </a:t>
            </a:r>
            <a:r>
              <a:rPr lang="es-PE" sz="2000" dirty="0">
                <a:latin typeface="Arial Rounded MT Bold" panose="020F0704030504030204" pitchFamily="34" charset="0"/>
              </a:rPr>
              <a:t>mano aleatorio, que se puede adquirir por medio de una suscripción a través de nuestra página web. </a:t>
            </a:r>
            <a:endParaRPr lang="es-PE" sz="2000" dirty="0" smtClean="0">
              <a:latin typeface="Arial Rounded MT Bold" panose="020F0704030504030204" pitchFamily="34" charset="0"/>
            </a:endParaRPr>
          </a:p>
          <a:p>
            <a:pPr algn="just"/>
            <a:r>
              <a:rPr lang="es-PE" sz="2000" dirty="0">
                <a:latin typeface="Arial Rounded MT Bold" panose="020F0704030504030204" pitchFamily="34" charset="0"/>
              </a:rPr>
              <a:t>Dentro de  las eco – box, puedes encontrar productos como, accesorios, decoración, bolsos, reliquias, etc. </a:t>
            </a:r>
            <a:endParaRPr lang="es-ES" sz="2000" dirty="0">
              <a:latin typeface="Arial Rounded MT Bold" panose="020F0704030504030204" pitchFamily="34" charset="0"/>
            </a:endParaRPr>
          </a:p>
          <a:p>
            <a:pPr algn="just"/>
            <a:r>
              <a:rPr lang="es-PE" sz="2000" dirty="0" smtClean="0">
                <a:latin typeface="Arial Rounded MT Bold" panose="020F0704030504030204" pitchFamily="34" charset="0"/>
              </a:rPr>
              <a:t>Nuestra </a:t>
            </a:r>
            <a:r>
              <a:rPr lang="es-PE" sz="2000" dirty="0">
                <a:latin typeface="Arial Rounded MT Bold" panose="020F0704030504030204" pitchFamily="34" charset="0"/>
              </a:rPr>
              <a:t>Eco – box </a:t>
            </a:r>
            <a:r>
              <a:rPr lang="es-PE" sz="2000" dirty="0" smtClean="0">
                <a:latin typeface="Arial Rounded MT Bold" panose="020F0704030504030204" pitchFamily="34" charset="0"/>
              </a:rPr>
              <a:t>tiene </a:t>
            </a:r>
            <a:r>
              <a:rPr lang="es-PE" sz="2000" dirty="0">
                <a:latin typeface="Arial Rounded MT Bold" panose="020F0704030504030204" pitchFamily="34" charset="0"/>
              </a:rPr>
              <a:t>como objetivo ayudar a resolver situaciones de riesgo ecológico ambiental, animal y ecológico, por lo cual un porcentaje de nuestras ventas va dirigido al financiamiento de proyectos de esta naturaleza. </a:t>
            </a:r>
            <a:endParaRPr lang="es-PE" sz="2000" dirty="0" smtClean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r>
              <a:rPr lang="es-PE" sz="2000" dirty="0" smtClean="0">
                <a:latin typeface="Arial Rounded MT Bold" panose="020F0704030504030204" pitchFamily="34" charset="0"/>
              </a:rPr>
              <a:t> </a:t>
            </a:r>
            <a:endParaRPr lang="es-ES" sz="2000" dirty="0">
              <a:latin typeface="Arial Rounded MT Bold" panose="020F07040305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21252" y="477688"/>
            <a:ext cx="6199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B0F0"/>
                </a:solidFill>
              </a:rPr>
              <a:t>DESCRIPCIÓN  DEL NEGOCIO</a:t>
            </a:r>
            <a:endParaRPr lang="es-PE" sz="4000" b="1" dirty="0">
              <a:solidFill>
                <a:srgbClr val="00B0F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de Emprendimiento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D487-53BA-184E-A9DF-AA8E7D0E37E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7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3386" y="594432"/>
            <a:ext cx="2304361" cy="4146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600" dirty="0" smtClean="0">
                <a:solidFill>
                  <a:srgbClr val="71D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SCAMPER</a:t>
            </a:r>
            <a:endParaRPr lang="es-ES" sz="3600" dirty="0">
              <a:solidFill>
                <a:srgbClr val="71DA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de Emprendimiento</a:t>
            </a:r>
            <a:endParaRPr lang="es-E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D487-53BA-184E-A9DF-AA8E7D0E37E8}" type="slidenum">
              <a:rPr lang="es-ES" smtClean="0"/>
              <a:t>4</a:t>
            </a:fld>
            <a:endParaRPr lang="es-ES"/>
          </a:p>
        </p:txBody>
      </p:sp>
      <p:sp>
        <p:nvSpPr>
          <p:cNvPr id="6" name="Rectángulo redondeado 5"/>
          <p:cNvSpPr/>
          <p:nvPr/>
        </p:nvSpPr>
        <p:spPr>
          <a:xfrm>
            <a:off x="4430806" y="150161"/>
            <a:ext cx="2339788" cy="21649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13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algn="just"/>
            <a:r>
              <a:rPr lang="es-PE" sz="1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SUSTITUIR:</a:t>
            </a:r>
          </a:p>
          <a:p>
            <a:pPr algn="just"/>
            <a:r>
              <a:rPr lang="es-PE" sz="1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Las hojas recicladas por hojas normales</a:t>
            </a:r>
          </a:p>
          <a:p>
            <a:pPr algn="just"/>
            <a:r>
              <a:rPr lang="es-PE" sz="1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Los eco-box por eco-bags</a:t>
            </a:r>
          </a:p>
          <a:p>
            <a:pPr algn="just"/>
            <a:r>
              <a:rPr lang="es-PE" sz="1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Cartones normales por cartones reciclados</a:t>
            </a:r>
          </a:p>
          <a:p>
            <a:pPr algn="just"/>
            <a:r>
              <a:rPr lang="es-PE" sz="1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Peluches de fábrica por peluches artesanales.</a:t>
            </a:r>
          </a:p>
          <a:p>
            <a:pPr algn="just"/>
            <a:r>
              <a:rPr lang="es-PE" sz="1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Ropa vieja  que se puede reutilizar</a:t>
            </a:r>
          </a:p>
          <a:p>
            <a:pPr algn="ctr"/>
            <a:endParaRPr lang="es-PE" dirty="0"/>
          </a:p>
        </p:txBody>
      </p:sp>
      <p:sp>
        <p:nvSpPr>
          <p:cNvPr id="9" name="Rectángulo redondeado 6"/>
          <p:cNvSpPr/>
          <p:nvPr/>
        </p:nvSpPr>
        <p:spPr>
          <a:xfrm>
            <a:off x="1973355" y="1382808"/>
            <a:ext cx="2339788" cy="186465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13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r>
              <a:rPr lang="es-PE" sz="13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COMBINAR:</a:t>
            </a:r>
            <a:endParaRPr lang="es-PE" sz="1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lvl="0"/>
            <a:r>
              <a:rPr lang="es-PE" sz="13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Con aprendizaje de nuevas </a:t>
            </a:r>
            <a:r>
              <a:rPr lang="es-PE" sz="1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lenguas.</a:t>
            </a:r>
            <a:endParaRPr lang="es-PE" sz="1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lvl="0"/>
            <a:r>
              <a:rPr lang="es-PE" sz="13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Valorar el esfuerzo artesanal (mano de obra</a:t>
            </a:r>
            <a:r>
              <a:rPr lang="es-PE" sz="1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).</a:t>
            </a:r>
            <a:endParaRPr lang="es-PE" sz="1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lvl="0"/>
            <a:r>
              <a:rPr lang="es-PE" sz="13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Juegos de mesa </a:t>
            </a:r>
          </a:p>
          <a:p>
            <a:pPr lvl="0"/>
            <a:r>
              <a:rPr lang="es-PE" sz="1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Información dinámica sobre ecología.</a:t>
            </a:r>
          </a:p>
          <a:p>
            <a:pPr algn="ctr"/>
            <a:endParaRPr lang="es-PE" dirty="0"/>
          </a:p>
        </p:txBody>
      </p:sp>
      <p:sp>
        <p:nvSpPr>
          <p:cNvPr id="10" name="Rectángulo redondeado 7"/>
          <p:cNvSpPr/>
          <p:nvPr/>
        </p:nvSpPr>
        <p:spPr>
          <a:xfrm>
            <a:off x="2406525" y="3502961"/>
            <a:ext cx="2474259" cy="183629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13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r>
              <a:rPr lang="es-PE" sz="13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ADAPTAR:</a:t>
            </a:r>
            <a:endParaRPr lang="es-PE" sz="1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lvl="0"/>
            <a:r>
              <a:rPr lang="es-PE" sz="13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Se podría parecer a la caja de Amazon (</a:t>
            </a:r>
            <a:r>
              <a:rPr lang="es-PE" sz="13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Danbo</a:t>
            </a:r>
            <a:r>
              <a:rPr lang="es-PE" sz="1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).</a:t>
            </a:r>
            <a:endParaRPr lang="es-PE" sz="1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lvl="0"/>
            <a:r>
              <a:rPr lang="es-PE" sz="13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Se puede copiar la forma de publicidad y de adquisición.</a:t>
            </a:r>
          </a:p>
          <a:p>
            <a:pPr lvl="0"/>
            <a:r>
              <a:rPr lang="es-PE" sz="13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El tamaño de la caja y de los productos en su interior dependerá del costo.</a:t>
            </a:r>
          </a:p>
          <a:p>
            <a:pPr algn="ctr"/>
            <a:endParaRPr lang="es-PE" dirty="0"/>
          </a:p>
        </p:txBody>
      </p:sp>
      <p:sp>
        <p:nvSpPr>
          <p:cNvPr id="11" name="Rectángulo redondeado 8"/>
          <p:cNvSpPr/>
          <p:nvPr/>
        </p:nvSpPr>
        <p:spPr>
          <a:xfrm>
            <a:off x="5264525" y="4473391"/>
            <a:ext cx="2723028" cy="227255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25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MODIFICAR</a:t>
            </a:r>
            <a:r>
              <a:rPr lang="es-PE" sz="125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:</a:t>
            </a:r>
            <a:endParaRPr lang="es-PE" sz="125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lvl="0"/>
            <a:r>
              <a:rPr lang="es-PE" sz="125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La forma de </a:t>
            </a:r>
            <a:r>
              <a:rPr lang="es-PE" sz="125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entrega en lugar </a:t>
            </a:r>
            <a:r>
              <a:rPr lang="es-PE" sz="125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exacto donde te encuentres </a:t>
            </a:r>
          </a:p>
          <a:p>
            <a:pPr lvl="0"/>
            <a:r>
              <a:rPr lang="es-PE" sz="125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Forma de pago por cuotas (sin </a:t>
            </a:r>
            <a:r>
              <a:rPr lang="es-PE" sz="125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intereses).</a:t>
            </a:r>
            <a:endParaRPr lang="es-PE" sz="125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lvl="0"/>
            <a:r>
              <a:rPr lang="es-PE" sz="125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Por cada compra hacer una </a:t>
            </a:r>
            <a:r>
              <a:rPr lang="es-PE" sz="125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donación.</a:t>
            </a:r>
            <a:endParaRPr lang="es-PE" sz="125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lvl="0"/>
            <a:r>
              <a:rPr lang="es-PE" sz="125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Cajas </a:t>
            </a:r>
            <a:r>
              <a:rPr lang="es-PE" sz="125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personalizadas</a:t>
            </a:r>
            <a:r>
              <a:rPr lang="es-PE" sz="125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.</a:t>
            </a:r>
          </a:p>
          <a:p>
            <a:pPr lvl="0"/>
            <a:r>
              <a:rPr lang="es-PE" sz="125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Ofertas exclusivas </a:t>
            </a:r>
            <a:r>
              <a:rPr lang="es-PE" sz="125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por  </a:t>
            </a:r>
            <a:r>
              <a:rPr lang="es-PE" sz="125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opiniones acerca de cajas recibidas anteriormente </a:t>
            </a:r>
          </a:p>
        </p:txBody>
      </p:sp>
      <p:sp>
        <p:nvSpPr>
          <p:cNvPr id="12" name="Rectángulo redondeado 9"/>
          <p:cNvSpPr/>
          <p:nvPr/>
        </p:nvSpPr>
        <p:spPr>
          <a:xfrm>
            <a:off x="8350628" y="3877452"/>
            <a:ext cx="2339788" cy="19408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3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PROPONER:</a:t>
            </a:r>
            <a:endParaRPr lang="es-PE" sz="1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lvl="0"/>
            <a:r>
              <a:rPr lang="es-PE" sz="13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En la industria </a:t>
            </a:r>
            <a:r>
              <a:rPr lang="es-PE" sz="1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culinaria.</a:t>
            </a:r>
            <a:endParaRPr lang="es-PE" sz="1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lvl="0"/>
            <a:r>
              <a:rPr lang="es-PE" sz="13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En la industria de la moda y belleza (cosméticos y prendas ecológicas</a:t>
            </a:r>
            <a:r>
              <a:rPr lang="es-PE" sz="1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).</a:t>
            </a:r>
            <a:endParaRPr lang="es-PE" sz="1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lvl="0"/>
            <a:r>
              <a:rPr lang="es-PE" sz="13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Por temporadas </a:t>
            </a:r>
          </a:p>
          <a:p>
            <a:pPr lvl="0"/>
            <a:r>
              <a:rPr lang="es-PE" sz="13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Feriados y fechas especiales (Navidad, Año Nuevo, etc.)</a:t>
            </a:r>
          </a:p>
        </p:txBody>
      </p:sp>
      <p:sp>
        <p:nvSpPr>
          <p:cNvPr id="13" name="Rectángulo redondeado 10"/>
          <p:cNvSpPr/>
          <p:nvPr/>
        </p:nvSpPr>
        <p:spPr>
          <a:xfrm>
            <a:off x="9520522" y="1526244"/>
            <a:ext cx="2245658" cy="216497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sz="1300" b="1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r>
              <a:rPr lang="es-PE" sz="13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ELIMINAR</a:t>
            </a:r>
            <a:r>
              <a:rPr lang="es-PE" sz="13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:</a:t>
            </a:r>
            <a:endParaRPr lang="es-PE" sz="1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lvl="0"/>
            <a:r>
              <a:rPr lang="es-PE" sz="13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Cantidad de accesorios (peso por envío</a:t>
            </a:r>
            <a:r>
              <a:rPr lang="es-PE" sz="1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).</a:t>
            </a:r>
            <a:endParaRPr lang="es-PE" sz="1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lvl="0"/>
            <a:r>
              <a:rPr lang="es-PE" sz="13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Combos y </a:t>
            </a:r>
            <a:r>
              <a:rPr lang="es-PE" sz="1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ofertas.</a:t>
            </a:r>
            <a:endParaRPr lang="es-PE" sz="1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lvl="0"/>
            <a:r>
              <a:rPr lang="es-PE" sz="13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Retrasos de entregas por partes de la empresas de </a:t>
            </a:r>
            <a:r>
              <a:rPr lang="es-PE" sz="1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transportes.</a:t>
            </a:r>
            <a:endParaRPr lang="es-PE" sz="1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lvl="0"/>
            <a:r>
              <a:rPr lang="es-PE" sz="13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Envíos con algún producto roto o </a:t>
            </a:r>
            <a:r>
              <a:rPr lang="es-PE" sz="1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dañado. </a:t>
            </a:r>
            <a:endParaRPr lang="es-PE" sz="1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algn="ctr"/>
            <a:endParaRPr lang="es-PE" dirty="0"/>
          </a:p>
        </p:txBody>
      </p:sp>
      <p:sp>
        <p:nvSpPr>
          <p:cNvPr id="14" name="Rectángulo redondeado 11"/>
          <p:cNvSpPr/>
          <p:nvPr/>
        </p:nvSpPr>
        <p:spPr>
          <a:xfrm>
            <a:off x="7005921" y="150161"/>
            <a:ext cx="2339788" cy="216497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13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algn="ctr"/>
            <a:r>
              <a:rPr lang="es-PE" sz="1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REACOMODAR:</a:t>
            </a:r>
          </a:p>
          <a:p>
            <a:pPr algn="just"/>
            <a:r>
              <a:rPr lang="es-PE" sz="1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Enviar productos que quedaron de envíos pasados.</a:t>
            </a:r>
          </a:p>
          <a:p>
            <a:pPr algn="just"/>
            <a:r>
              <a:rPr lang="es-PE" sz="1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Tiempo  y precio</a:t>
            </a:r>
          </a:p>
          <a:p>
            <a:pPr algn="just"/>
            <a:r>
              <a:rPr lang="es-PE" sz="1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Facilidad de envió o cancelación del </a:t>
            </a:r>
            <a:r>
              <a:rPr lang="es-PE" sz="13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envio</a:t>
            </a:r>
            <a:r>
              <a:rPr lang="es-PE" sz="13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.</a:t>
            </a:r>
            <a:endParaRPr lang="es-PE" sz="1300" dirty="0" smtClean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algn="just"/>
            <a:r>
              <a:rPr lang="es-PE" sz="1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Cambio de fecha de entrega de la caja</a:t>
            </a:r>
          </a:p>
          <a:p>
            <a:pPr algn="ctr"/>
            <a:endParaRPr lang="es-PE" sz="13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2" r="10030"/>
          <a:stretch/>
        </p:blipFill>
        <p:spPr>
          <a:xfrm>
            <a:off x="5893171" y="2570630"/>
            <a:ext cx="1465733" cy="180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00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94910" y="360917"/>
            <a:ext cx="83659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B0F0"/>
                </a:solidFill>
              </a:rPr>
              <a:t>MODELO DE </a:t>
            </a:r>
            <a:r>
              <a:rPr lang="es-ES" sz="4000" b="1" dirty="0" smtClean="0">
                <a:solidFill>
                  <a:srgbClr val="00B0F0"/>
                </a:solidFill>
              </a:rPr>
              <a:t>NEGOCIO LEAN CANVAS </a:t>
            </a:r>
            <a:endParaRPr lang="es-PE" sz="4000" b="1" dirty="0">
              <a:solidFill>
                <a:srgbClr val="00B0F0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de Emprendimiento</a:t>
            </a:r>
            <a:endParaRPr lang="es-E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D487-53BA-184E-A9DF-AA8E7D0E37E8}" type="slidenum">
              <a:rPr lang="es-ES" smtClean="0"/>
              <a:t>5</a:t>
            </a:fld>
            <a:endParaRPr lang="es-ES"/>
          </a:p>
        </p:txBody>
      </p:sp>
      <p:pic>
        <p:nvPicPr>
          <p:cNvPr id="9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10" y="1068803"/>
            <a:ext cx="9845230" cy="510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52540" y="418373"/>
            <a:ext cx="111931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b="1" dirty="0">
                <a:solidFill>
                  <a:srgbClr val="71DAFF"/>
                </a:solidFill>
              </a:rPr>
              <a:t>CAJAS POR SUSCRIPCIÓN CON </a:t>
            </a:r>
            <a:r>
              <a:rPr lang="es-PE" sz="3200" b="1" dirty="0" smtClean="0">
                <a:solidFill>
                  <a:srgbClr val="71DAFF"/>
                </a:solidFill>
              </a:rPr>
              <a:t>FINES ECOLÓGICOS </a:t>
            </a:r>
          </a:p>
          <a:p>
            <a:pPr algn="ctr"/>
            <a:r>
              <a:rPr lang="es-PE" sz="3200" b="1" dirty="0" smtClean="0">
                <a:solidFill>
                  <a:srgbClr val="71DAFF"/>
                </a:solidFill>
              </a:rPr>
              <a:t>PARA JÓVENES  </a:t>
            </a:r>
            <a:r>
              <a:rPr lang="es-PE" sz="3200" b="1" dirty="0">
                <a:solidFill>
                  <a:srgbClr val="71DAFF"/>
                </a:solidFill>
              </a:rPr>
              <a:t>ENTRE 18 Y </a:t>
            </a:r>
            <a:r>
              <a:rPr lang="es-PE" sz="3200" b="1" dirty="0" smtClean="0">
                <a:solidFill>
                  <a:srgbClr val="71DAFF"/>
                </a:solidFill>
              </a:rPr>
              <a:t>30 AÑOS </a:t>
            </a:r>
            <a:endParaRPr lang="es-PE" sz="3200" b="1" dirty="0">
              <a:solidFill>
                <a:srgbClr val="71DAFF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de Emprendimiento</a:t>
            </a:r>
            <a:endParaRPr lang="es-E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D487-53BA-184E-A9DF-AA8E7D0E37E8}" type="slidenum">
              <a:rPr lang="es-ES" smtClean="0"/>
              <a:t>6</a:t>
            </a:fld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50" y="1686625"/>
            <a:ext cx="6566651" cy="456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24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Centro de Emprendimiento</a:t>
            </a:r>
            <a:endParaRPr lang="es-ES_tradnl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486B-8585-DC43-A980-14CA28B9973C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89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471</Words>
  <Application>Microsoft Office PowerPoint</Application>
  <PresentationFormat>Personalizado</PresentationFormat>
  <Paragraphs>92</Paragraphs>
  <Slides>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Office Theme</vt:lpstr>
      <vt:lpstr>XVI PORTAFOLIO DE INICIATIVA EMPRESARIAL</vt:lpstr>
      <vt:lpstr>DATOS DE LOS INTEGRANTES DE EQUIPO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GENOVEVA</cp:lastModifiedBy>
  <cp:revision>27</cp:revision>
  <dcterms:created xsi:type="dcterms:W3CDTF">2016-05-26T15:40:57Z</dcterms:created>
  <dcterms:modified xsi:type="dcterms:W3CDTF">2016-10-04T17:09:37Z</dcterms:modified>
</cp:coreProperties>
</file>